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6" r:id="rId3"/>
    <p:sldId id="258" r:id="rId4"/>
    <p:sldId id="266" r:id="rId5"/>
    <p:sldId id="259" r:id="rId6"/>
    <p:sldId id="267" r:id="rId7"/>
    <p:sldId id="260" r:id="rId8"/>
    <p:sldId id="261" r:id="rId9"/>
    <p:sldId id="268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4F4A-2BD9-4077-A509-A4AF3FB46FCD}" type="datetimeFigureOut">
              <a:rPr lang="pl-PL" smtClean="0"/>
              <a:t>2014-07-20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BF35-DFE0-4CDA-A66E-9BAFCE994ADD}" type="slidenum">
              <a:rPr lang="pl-PL" smtClean="0"/>
              <a:t>‹Nr.›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4F4A-2BD9-4077-A509-A4AF3FB46FCD}" type="datetimeFigureOut">
              <a:rPr lang="pl-PL" smtClean="0"/>
              <a:t>2014-07-20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BF35-DFE0-4CDA-A66E-9BAFCE994ADD}" type="slidenum">
              <a:rPr lang="pl-PL" smtClean="0"/>
              <a:t>‹Nr.›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4F4A-2BD9-4077-A509-A4AF3FB46FCD}" type="datetimeFigureOut">
              <a:rPr lang="pl-PL" smtClean="0"/>
              <a:t>2014-07-20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BF35-DFE0-4CDA-A66E-9BAFCE994ADD}" type="slidenum">
              <a:rPr lang="pl-PL" smtClean="0"/>
              <a:t>‹Nr.›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4F4A-2BD9-4077-A509-A4AF3FB46FCD}" type="datetimeFigureOut">
              <a:rPr lang="pl-PL" smtClean="0"/>
              <a:t>2014-07-20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BF35-DFE0-4CDA-A66E-9BAFCE994ADD}" type="slidenum">
              <a:rPr lang="pl-PL" smtClean="0"/>
              <a:t>‹Nr.›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4F4A-2BD9-4077-A509-A4AF3FB46FCD}" type="datetimeFigureOut">
              <a:rPr lang="pl-PL" smtClean="0"/>
              <a:t>2014-07-20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BF35-DFE0-4CDA-A66E-9BAFCE994ADD}" type="slidenum">
              <a:rPr lang="pl-PL" smtClean="0"/>
              <a:t>‹Nr.›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4F4A-2BD9-4077-A509-A4AF3FB46FCD}" type="datetimeFigureOut">
              <a:rPr lang="pl-PL" smtClean="0"/>
              <a:t>2014-07-20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BF35-DFE0-4CDA-A66E-9BAFCE994ADD}" type="slidenum">
              <a:rPr lang="pl-PL" smtClean="0"/>
              <a:t>‹Nr.›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4F4A-2BD9-4077-A509-A4AF3FB46FCD}" type="datetimeFigureOut">
              <a:rPr lang="pl-PL" smtClean="0"/>
              <a:t>2014-07-20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BF35-DFE0-4CDA-A66E-9BAFCE994ADD}" type="slidenum">
              <a:rPr lang="pl-PL" smtClean="0"/>
              <a:t>‹Nr.›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4F4A-2BD9-4077-A509-A4AF3FB46FCD}" type="datetimeFigureOut">
              <a:rPr lang="pl-PL" smtClean="0"/>
              <a:t>2014-07-20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BF35-DFE0-4CDA-A66E-9BAFCE994ADD}" type="slidenum">
              <a:rPr lang="pl-PL" smtClean="0"/>
              <a:t>‹Nr.›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4F4A-2BD9-4077-A509-A4AF3FB46FCD}" type="datetimeFigureOut">
              <a:rPr lang="pl-PL" smtClean="0"/>
              <a:t>2014-07-20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BF35-DFE0-4CDA-A66E-9BAFCE994ADD}" type="slidenum">
              <a:rPr lang="pl-PL" smtClean="0"/>
              <a:t>‹Nr.›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4F4A-2BD9-4077-A509-A4AF3FB46FCD}" type="datetimeFigureOut">
              <a:rPr lang="pl-PL" smtClean="0"/>
              <a:t>2014-07-20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BF35-DFE0-4CDA-A66E-9BAFCE994ADD}" type="slidenum">
              <a:rPr lang="pl-PL" smtClean="0"/>
              <a:t>‹Nr.›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4F4A-2BD9-4077-A509-A4AF3FB46FCD}" type="datetimeFigureOut">
              <a:rPr lang="pl-PL" smtClean="0"/>
              <a:t>2014-07-20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BF35-DFE0-4CDA-A66E-9BAFCE994ADD}" type="slidenum">
              <a:rPr lang="pl-PL" smtClean="0"/>
              <a:t>‹Nr.›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8D4F4A-2BD9-4077-A509-A4AF3FB46FCD}" type="datetimeFigureOut">
              <a:rPr lang="pl-PL" smtClean="0"/>
              <a:t>2014-07-20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E2BF35-DFE0-4CDA-A66E-9BAFCE994ADD}" type="slidenum">
              <a:rPr lang="pl-PL" smtClean="0"/>
              <a:t>‹Nr.›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discovermagazine.com/2009/jul-aug/03-how-much-of-your-memory-is-true#.UYmKNqKvaS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artist/guns-n-roses?feature=watch_video_title" TargetMode="External"/><Relationship Id="rId2" Type="http://schemas.openxmlformats.org/officeDocument/2006/relationships/hyperlink" Target="http://www.youtube.com/watch?v=mJl9kQU7IS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992888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smtClean="0">
                <a:latin typeface="Viner Hand ITC" pitchFamily="66" charset="0"/>
              </a:rPr>
              <a:t>Memory </a:t>
            </a:r>
            <a:r>
              <a:rPr lang="pl-PL" dirty="0" err="1" smtClean="0">
                <a:latin typeface="Viner Hand ITC" pitchFamily="66" charset="0"/>
              </a:rPr>
              <a:t>Boxes</a:t>
            </a:r>
            <a:r>
              <a:rPr lang="pl-PL" dirty="0" smtClean="0">
                <a:latin typeface="Viner Hand ITC" pitchFamily="66" charset="0"/>
              </a:rPr>
              <a:t>: </a:t>
            </a:r>
            <a:br>
              <a:rPr lang="pl-PL" dirty="0" smtClean="0">
                <a:latin typeface="Viner Hand ITC" pitchFamily="66" charset="0"/>
              </a:rPr>
            </a:br>
            <a:r>
              <a:rPr lang="pl-PL" dirty="0" smtClean="0">
                <a:latin typeface="Viner Hand ITC" pitchFamily="66" charset="0"/>
              </a:rPr>
              <a:t>a Garden of </a:t>
            </a:r>
            <a:r>
              <a:rPr lang="pl-PL" dirty="0" err="1" smtClean="0">
                <a:latin typeface="Viner Hand ITC" pitchFamily="66" charset="0"/>
              </a:rPr>
              <a:t>Reminescence</a:t>
            </a:r>
            <a:endParaRPr lang="pl-PL" dirty="0">
              <a:latin typeface="Viner Hand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4149080"/>
            <a:ext cx="8229600" cy="23762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46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/>
            </a:r>
            <a:br>
              <a:rPr lang="pl-PL" sz="46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</a:br>
            <a:r>
              <a:rPr lang="pl-PL" sz="46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Deinde </a:t>
            </a:r>
            <a:r>
              <a:rPr lang="pl-PL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Ltd. </a:t>
            </a:r>
          </a:p>
          <a:p>
            <a:pPr marL="0" indent="0" algn="ctr">
              <a:buNone/>
            </a:pPr>
            <a:r>
              <a:rPr lang="pl-PL" sz="46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Results</a:t>
            </a:r>
            <a:r>
              <a:rPr lang="pl-PL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 of </a:t>
            </a:r>
            <a:r>
              <a:rPr lang="pl-PL" sz="46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questionnaire</a:t>
            </a:r>
            <a:r>
              <a:rPr lang="pl-PL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pl-PL" sz="46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about</a:t>
            </a:r>
            <a:r>
              <a:rPr lang="pl-PL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pl-PL" sz="46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memories</a:t>
            </a:r>
            <a:endParaRPr lang="pl-PL" sz="46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Cambria" pitchFamily="18" charset="0"/>
              <a:ea typeface="+mj-ea"/>
              <a:cs typeface="+mj-cs"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 descr="E:\E\kwiecień 2013\MOKA CERTYFIK\EU_flag_LLP_EN-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996" y="3031691"/>
            <a:ext cx="2205985" cy="93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4221088"/>
            <a:ext cx="2231132" cy="116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Neues Logo-accepted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37607"/>
            <a:ext cx="1322444" cy="7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6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143999" cy="1143000"/>
          </a:xfrm>
        </p:spPr>
        <p:txBody>
          <a:bodyPr/>
          <a:lstStyle/>
          <a:p>
            <a:pPr algn="ctr"/>
            <a:r>
              <a:rPr lang="en-US" sz="3300" dirty="0">
                <a:effectLst/>
              </a:rPr>
              <a:t>Can you think of any smells that you will never forget?</a:t>
            </a:r>
            <a:endParaRPr lang="pl-PL" sz="33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7920880" cy="5256584"/>
          </a:xfrm>
        </p:spPr>
        <p:txBody>
          <a:bodyPr>
            <a:normAutofit fontScale="92500" lnSpcReduction="20000"/>
          </a:bodyPr>
          <a:lstStyle/>
          <a:p>
            <a:r>
              <a:rPr lang="pl-PL" dirty="0" err="1" smtClean="0"/>
              <a:t>Smell</a:t>
            </a:r>
            <a:r>
              <a:rPr lang="pl-PL" dirty="0" smtClean="0"/>
              <a:t> of </a:t>
            </a:r>
            <a:r>
              <a:rPr lang="pl-PL" dirty="0" err="1" smtClean="0"/>
              <a:t>forest</a:t>
            </a:r>
            <a:r>
              <a:rPr lang="pl-PL" dirty="0" smtClean="0"/>
              <a:t>, </a:t>
            </a:r>
            <a:r>
              <a:rPr lang="pl-PL" dirty="0" err="1" smtClean="0"/>
              <a:t>blueberries</a:t>
            </a:r>
            <a:r>
              <a:rPr lang="pl-PL" dirty="0" smtClean="0"/>
              <a:t>, </a:t>
            </a:r>
            <a:r>
              <a:rPr lang="pl-PL" dirty="0" err="1"/>
              <a:t>Flowers</a:t>
            </a:r>
            <a:r>
              <a:rPr lang="pl-PL" dirty="0"/>
              <a:t> on the </a:t>
            </a:r>
            <a:r>
              <a:rPr lang="pl-PL" dirty="0" err="1" smtClean="0"/>
              <a:t>meadow</a:t>
            </a:r>
            <a:endParaRPr lang="pl-PL" dirty="0" smtClean="0"/>
          </a:p>
          <a:p>
            <a:r>
              <a:rPr lang="pl-PL" dirty="0" err="1"/>
              <a:t>smell</a:t>
            </a:r>
            <a:r>
              <a:rPr lang="pl-PL" dirty="0"/>
              <a:t> of </a:t>
            </a:r>
            <a:r>
              <a:rPr lang="pl-PL" dirty="0" err="1"/>
              <a:t>baking</a:t>
            </a:r>
            <a:r>
              <a:rPr lang="pl-PL" dirty="0"/>
              <a:t> </a:t>
            </a:r>
            <a:r>
              <a:rPr lang="pl-PL" dirty="0" err="1"/>
              <a:t>cake</a:t>
            </a:r>
            <a:r>
              <a:rPr lang="pl-PL" dirty="0"/>
              <a:t>, of </a:t>
            </a:r>
            <a:r>
              <a:rPr lang="pl-PL" dirty="0" err="1"/>
              <a:t>chicken</a:t>
            </a:r>
            <a:r>
              <a:rPr lang="pl-PL" dirty="0"/>
              <a:t> soup, </a:t>
            </a:r>
            <a:r>
              <a:rPr lang="pl-PL" dirty="0" err="1"/>
              <a:t>sauerkraut</a:t>
            </a:r>
            <a:r>
              <a:rPr lang="pl-PL" dirty="0"/>
              <a:t> </a:t>
            </a:r>
            <a:r>
              <a:rPr lang="pl-PL" dirty="0" smtClean="0"/>
              <a:t>stew</a:t>
            </a:r>
          </a:p>
          <a:p>
            <a:r>
              <a:rPr lang="pl-PL" dirty="0" err="1" smtClean="0"/>
              <a:t>Fresh</a:t>
            </a:r>
            <a:r>
              <a:rPr lang="pl-PL" dirty="0" smtClean="0"/>
              <a:t> </a:t>
            </a:r>
            <a:r>
              <a:rPr lang="pl-PL" dirty="0" err="1" smtClean="0"/>
              <a:t>bread</a:t>
            </a:r>
            <a:r>
              <a:rPr lang="pl-PL" dirty="0" smtClean="0"/>
              <a:t>, bud with </a:t>
            </a:r>
            <a:r>
              <a:rPr lang="pl-PL" dirty="0" err="1" smtClean="0"/>
              <a:t>apples</a:t>
            </a:r>
            <a:endParaRPr lang="pl-PL" dirty="0" smtClean="0"/>
          </a:p>
          <a:p>
            <a:r>
              <a:rPr lang="pl-PL" dirty="0" err="1" smtClean="0"/>
              <a:t>Smell</a:t>
            </a:r>
            <a:r>
              <a:rPr lang="pl-PL" dirty="0" smtClean="0"/>
              <a:t> of </a:t>
            </a:r>
            <a:r>
              <a:rPr lang="pl-PL" dirty="0" err="1" smtClean="0"/>
              <a:t>fresh</a:t>
            </a:r>
            <a:r>
              <a:rPr lang="pl-PL" dirty="0" smtClean="0"/>
              <a:t> </a:t>
            </a:r>
            <a:r>
              <a:rPr lang="pl-PL" dirty="0" err="1" smtClean="0"/>
              <a:t>sausage</a:t>
            </a:r>
            <a:endParaRPr lang="pl-PL" dirty="0" smtClean="0"/>
          </a:p>
          <a:p>
            <a:r>
              <a:rPr lang="pl-PL" dirty="0" smtClean="0"/>
              <a:t>Apple </a:t>
            </a:r>
            <a:r>
              <a:rPr lang="pl-PL" dirty="0" err="1" smtClean="0"/>
              <a:t>soap</a:t>
            </a:r>
            <a:endParaRPr lang="pl-PL" dirty="0" smtClean="0"/>
          </a:p>
          <a:p>
            <a:r>
              <a:rPr lang="pl-PL" dirty="0" err="1" smtClean="0"/>
              <a:t>Almond’s</a:t>
            </a:r>
            <a:r>
              <a:rPr lang="pl-PL" dirty="0" smtClean="0"/>
              <a:t> </a:t>
            </a:r>
            <a:r>
              <a:rPr lang="pl-PL" dirty="0" err="1" smtClean="0"/>
              <a:t>candies</a:t>
            </a:r>
            <a:endParaRPr lang="pl-PL" dirty="0" smtClean="0"/>
          </a:p>
          <a:p>
            <a:r>
              <a:rPr lang="pl-PL" dirty="0" err="1" smtClean="0"/>
              <a:t>Smell</a:t>
            </a:r>
            <a:r>
              <a:rPr lang="pl-PL" dirty="0" smtClean="0"/>
              <a:t> of </a:t>
            </a:r>
            <a:r>
              <a:rPr lang="pl-PL" dirty="0" err="1" smtClean="0"/>
              <a:t>flowering</a:t>
            </a:r>
            <a:r>
              <a:rPr lang="pl-PL" dirty="0" smtClean="0"/>
              <a:t> </a:t>
            </a:r>
            <a:r>
              <a:rPr lang="pl-PL" dirty="0" err="1" smtClean="0"/>
              <a:t>apple</a:t>
            </a:r>
            <a:r>
              <a:rPr lang="pl-PL" dirty="0" smtClean="0"/>
              <a:t> </a:t>
            </a:r>
            <a:r>
              <a:rPr lang="pl-PL" dirty="0" err="1" smtClean="0"/>
              <a:t>trees</a:t>
            </a:r>
            <a:r>
              <a:rPr lang="pl-PL" dirty="0" smtClean="0"/>
              <a:t>, I </a:t>
            </a:r>
            <a:r>
              <a:rPr lang="pl-PL" dirty="0" err="1" smtClean="0"/>
              <a:t>remember</a:t>
            </a:r>
            <a:r>
              <a:rPr lang="pl-PL" dirty="0" smtClean="0"/>
              <a:t> </a:t>
            </a:r>
            <a:r>
              <a:rPr lang="pl-PL" dirty="0" err="1" smtClean="0"/>
              <a:t>smell</a:t>
            </a:r>
            <a:r>
              <a:rPr lang="pl-PL" dirty="0" smtClean="0"/>
              <a:t> of </a:t>
            </a:r>
            <a:r>
              <a:rPr lang="pl-PL" dirty="0" err="1" smtClean="0"/>
              <a:t>fresh</a:t>
            </a:r>
            <a:r>
              <a:rPr lang="pl-PL" dirty="0" smtClean="0"/>
              <a:t> </a:t>
            </a:r>
            <a:r>
              <a:rPr lang="pl-PL" dirty="0" err="1" smtClean="0"/>
              <a:t>saussage</a:t>
            </a:r>
            <a:r>
              <a:rPr lang="pl-PL" dirty="0" smtClean="0"/>
              <a:t> </a:t>
            </a:r>
            <a:r>
              <a:rPr lang="pl-PL" dirty="0" err="1" smtClean="0"/>
              <a:t>which</a:t>
            </a:r>
            <a:r>
              <a:rPr lang="pl-PL" dirty="0" smtClean="0"/>
              <a:t> was </a:t>
            </a:r>
            <a:r>
              <a:rPr lang="pl-PL" dirty="0" err="1" smtClean="0"/>
              <a:t>twice</a:t>
            </a:r>
            <a:r>
              <a:rPr lang="pl-PL" dirty="0" smtClean="0"/>
              <a:t> a </a:t>
            </a:r>
            <a:r>
              <a:rPr lang="pl-PL" dirty="0" err="1" smtClean="0"/>
              <a:t>yer</a:t>
            </a:r>
            <a:r>
              <a:rPr lang="pl-PL" dirty="0" smtClean="0"/>
              <a:t> on </a:t>
            </a:r>
            <a:r>
              <a:rPr lang="pl-PL" dirty="0" err="1" smtClean="0"/>
              <a:t>Eater</a:t>
            </a:r>
            <a:r>
              <a:rPr lang="pl-PL" dirty="0" smtClean="0"/>
              <a:t> and on </a:t>
            </a:r>
            <a:r>
              <a:rPr lang="pl-PL" dirty="0" err="1" smtClean="0"/>
              <a:t>Christmas</a:t>
            </a:r>
            <a:r>
              <a:rPr lang="pl-PL" dirty="0" smtClean="0"/>
              <a:t>, </a:t>
            </a:r>
            <a:r>
              <a:rPr lang="pl-PL" dirty="0" err="1" smtClean="0"/>
              <a:t>everything</a:t>
            </a:r>
            <a:r>
              <a:rPr lang="pl-PL" dirty="0" smtClean="0"/>
              <a:t> was </a:t>
            </a:r>
            <a:r>
              <a:rPr lang="pl-PL" dirty="0" err="1" smtClean="0"/>
              <a:t>good</a:t>
            </a:r>
            <a:r>
              <a:rPr lang="pl-PL" dirty="0" smtClean="0"/>
              <a:t> </a:t>
            </a:r>
            <a:r>
              <a:rPr lang="pl-PL" dirty="0" err="1" smtClean="0"/>
              <a:t>because</a:t>
            </a:r>
            <a:r>
              <a:rPr lang="pl-PL" dirty="0"/>
              <a:t> </a:t>
            </a:r>
            <a:r>
              <a:rPr lang="pl-PL" dirty="0" smtClean="0"/>
              <a:t>I was </a:t>
            </a:r>
            <a:r>
              <a:rPr lang="pl-PL" dirty="0" err="1" smtClean="0"/>
              <a:t>young</a:t>
            </a:r>
            <a:endParaRPr lang="pl-PL" dirty="0" smtClean="0"/>
          </a:p>
          <a:p>
            <a:r>
              <a:rPr lang="pl-PL" dirty="0" err="1" smtClean="0"/>
              <a:t>circus</a:t>
            </a:r>
            <a:endParaRPr lang="pl-PL" dirty="0" smtClean="0"/>
          </a:p>
          <a:p>
            <a:r>
              <a:rPr lang="pl-PL" dirty="0"/>
              <a:t>Grass </a:t>
            </a:r>
            <a:r>
              <a:rPr lang="pl-PL" dirty="0" err="1"/>
              <a:t>that</a:t>
            </a:r>
            <a:r>
              <a:rPr lang="pl-PL" dirty="0"/>
              <a:t> was </a:t>
            </a:r>
            <a:r>
              <a:rPr lang="pl-PL" dirty="0" err="1"/>
              <a:t>just</a:t>
            </a:r>
            <a:r>
              <a:rPr lang="pl-PL" dirty="0"/>
              <a:t> </a:t>
            </a:r>
            <a:r>
              <a:rPr lang="pl-PL" dirty="0" err="1" smtClean="0"/>
              <a:t>cut</a:t>
            </a:r>
            <a:endParaRPr lang="pl-PL" dirty="0" smtClean="0"/>
          </a:p>
          <a:p>
            <a:r>
              <a:rPr lang="pl-PL" dirty="0" err="1" smtClean="0"/>
              <a:t>Burning</a:t>
            </a:r>
            <a:r>
              <a:rPr lang="pl-PL" dirty="0" smtClean="0"/>
              <a:t> </a:t>
            </a:r>
            <a:r>
              <a:rPr lang="pl-PL" dirty="0" err="1" smtClean="0"/>
              <a:t>wood</a:t>
            </a:r>
            <a:endParaRPr lang="pl-PL" dirty="0" smtClean="0"/>
          </a:p>
          <a:p>
            <a:r>
              <a:rPr lang="pl-PL" dirty="0" err="1" smtClean="0"/>
              <a:t>Smell</a:t>
            </a:r>
            <a:r>
              <a:rPr lang="pl-PL" dirty="0" smtClean="0"/>
              <a:t> of </a:t>
            </a:r>
            <a:r>
              <a:rPr lang="pl-PL" dirty="0" err="1" smtClean="0"/>
              <a:t>air</a:t>
            </a:r>
            <a:r>
              <a:rPr lang="pl-PL" dirty="0" smtClean="0"/>
              <a:t>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thunderstorm</a:t>
            </a:r>
            <a:endParaRPr lang="pl-PL" dirty="0" smtClean="0"/>
          </a:p>
          <a:p>
            <a:r>
              <a:rPr lang="pl-PL" dirty="0" smtClean="0"/>
              <a:t>London </a:t>
            </a:r>
            <a:r>
              <a:rPr lang="pl-PL" dirty="0" err="1" smtClean="0"/>
              <a:t>burbary</a:t>
            </a:r>
            <a:r>
              <a:rPr lang="pl-PL" dirty="0" smtClean="0"/>
              <a:t> – my </a:t>
            </a:r>
            <a:r>
              <a:rPr lang="pl-PL" dirty="0" err="1" smtClean="0"/>
              <a:t>favourite</a:t>
            </a:r>
            <a:r>
              <a:rPr lang="pl-PL" dirty="0" smtClean="0"/>
              <a:t> </a:t>
            </a:r>
            <a:r>
              <a:rPr lang="pl-PL" dirty="0" err="1" smtClean="0"/>
              <a:t>perfums</a:t>
            </a:r>
            <a:endParaRPr lang="pl-PL" dirty="0" smtClean="0"/>
          </a:p>
          <a:p>
            <a:r>
              <a:rPr lang="pl-PL" dirty="0" err="1" smtClean="0"/>
              <a:t>Lilly</a:t>
            </a:r>
            <a:r>
              <a:rPr lang="pl-PL" dirty="0" smtClean="0"/>
              <a:t> </a:t>
            </a:r>
            <a:r>
              <a:rPr lang="pl-PL" dirty="0" err="1" smtClean="0"/>
              <a:t>flowers</a:t>
            </a:r>
            <a:r>
              <a:rPr lang="pl-PL" dirty="0" smtClean="0"/>
              <a:t> </a:t>
            </a:r>
            <a:r>
              <a:rPr lang="pl-PL" dirty="0" smtClean="0">
                <a:sym typeface="Wingdings" pitchFamily="2" charset="2"/>
              </a:rPr>
              <a:t> </a:t>
            </a:r>
            <a:r>
              <a:rPr lang="pl-PL" dirty="0" err="1" smtClean="0">
                <a:sym typeface="Wingdings" pitchFamily="2" charset="2"/>
              </a:rPr>
              <a:t>funeral</a:t>
            </a:r>
            <a:endParaRPr lang="pl-PL" dirty="0" smtClean="0">
              <a:sym typeface="Wingdings" pitchFamily="2" charset="2"/>
            </a:endParaRP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2290" name="Picture 2" descr="C:\Users\Ewelina\AppData\Local\Microsoft\Windows\Temporary Internet Files\Content.IE5\9A1GG0ZD\MP9004486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330" y="585664"/>
            <a:ext cx="1093060" cy="147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4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87016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>
                <a:effectLst/>
              </a:rPr>
              <a:t>Are there any historical events which had an impact on you or somebody close to </a:t>
            </a:r>
            <a:r>
              <a:rPr lang="en-US" sz="3000" dirty="0" smtClean="0">
                <a:effectLst/>
              </a:rPr>
              <a:t>you</a:t>
            </a:r>
            <a:r>
              <a:rPr lang="pl-PL" sz="3000" dirty="0">
                <a:effectLst/>
              </a:rPr>
              <a:t>?</a:t>
            </a:r>
            <a:endParaRPr lang="pl-PL" sz="3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3568" y="1124744"/>
            <a:ext cx="7776864" cy="5472608"/>
          </a:xfrm>
        </p:spPr>
        <p:txBody>
          <a:bodyPr/>
          <a:lstStyle/>
          <a:p>
            <a:r>
              <a:rPr lang="pl-PL" dirty="0" smtClean="0"/>
              <a:t>Lech Wałęsa</a:t>
            </a:r>
          </a:p>
          <a:p>
            <a:r>
              <a:rPr lang="pl-PL" dirty="0" smtClean="0"/>
              <a:t>Strike on WSK (</a:t>
            </a:r>
            <a:r>
              <a:rPr lang="pl-PL" dirty="0" err="1"/>
              <a:t>helicopter</a:t>
            </a:r>
            <a:r>
              <a:rPr lang="pl-PL" dirty="0"/>
              <a:t> </a:t>
            </a:r>
            <a:r>
              <a:rPr lang="pl-PL" dirty="0" err="1"/>
              <a:t>manufacturer</a:t>
            </a:r>
            <a:r>
              <a:rPr lang="pl-PL" dirty="0"/>
              <a:t> </a:t>
            </a:r>
            <a:r>
              <a:rPr lang="pl-PL" dirty="0" smtClean="0"/>
              <a:t>in Świdnik)</a:t>
            </a:r>
          </a:p>
          <a:p>
            <a:r>
              <a:rPr lang="pl-PL" dirty="0" err="1" smtClean="0"/>
              <a:t>Death</a:t>
            </a:r>
            <a:r>
              <a:rPr lang="pl-PL" dirty="0" smtClean="0"/>
              <a:t> of John Paul II</a:t>
            </a:r>
          </a:p>
          <a:p>
            <a:r>
              <a:rPr lang="pl-PL" dirty="0" err="1" smtClean="0"/>
              <a:t>Poland’s</a:t>
            </a:r>
            <a:r>
              <a:rPr lang="pl-PL" dirty="0" smtClean="0"/>
              <a:t> </a:t>
            </a:r>
            <a:r>
              <a:rPr lang="pl-PL" dirty="0" err="1" smtClean="0"/>
              <a:t>entry</a:t>
            </a:r>
            <a:r>
              <a:rPr lang="pl-PL" dirty="0" smtClean="0"/>
              <a:t> to </a:t>
            </a:r>
            <a:r>
              <a:rPr lang="pl-PL" dirty="0" err="1" smtClean="0"/>
              <a:t>European</a:t>
            </a:r>
            <a:r>
              <a:rPr lang="pl-PL" dirty="0" smtClean="0"/>
              <a:t> Union</a:t>
            </a:r>
            <a:endParaRPr lang="pl-PL" dirty="0"/>
          </a:p>
          <a:p>
            <a:r>
              <a:rPr lang="pl-PL" dirty="0"/>
              <a:t>II </a:t>
            </a:r>
            <a:r>
              <a:rPr lang="pl-PL" dirty="0" err="1"/>
              <a:t>word</a:t>
            </a:r>
            <a:r>
              <a:rPr lang="pl-PL" dirty="0"/>
              <a:t> </a:t>
            </a:r>
            <a:r>
              <a:rPr lang="pl-PL" dirty="0" smtClean="0"/>
              <a:t>war</a:t>
            </a:r>
          </a:p>
          <a:p>
            <a:r>
              <a:rPr lang="pl-PL" dirty="0" err="1" smtClean="0"/>
              <a:t>Memories</a:t>
            </a:r>
            <a:r>
              <a:rPr lang="pl-PL" dirty="0" smtClean="0"/>
              <a:t> of my </a:t>
            </a:r>
            <a:r>
              <a:rPr lang="pl-PL" dirty="0" err="1" smtClean="0"/>
              <a:t>father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the </a:t>
            </a:r>
            <a:r>
              <a:rPr lang="pl-PL" dirty="0"/>
              <a:t>war and </a:t>
            </a:r>
            <a:r>
              <a:rPr lang="pl-PL" dirty="0" err="1"/>
              <a:t>resistance</a:t>
            </a:r>
            <a:r>
              <a:rPr lang="pl-PL" dirty="0"/>
              <a:t> </a:t>
            </a:r>
            <a:r>
              <a:rPr lang="pl-PL" dirty="0" err="1"/>
              <a:t>movement</a:t>
            </a:r>
            <a:r>
              <a:rPr lang="pl-PL" dirty="0"/>
              <a:t> </a:t>
            </a:r>
          </a:p>
          <a:p>
            <a:r>
              <a:rPr lang="pl-PL" dirty="0" err="1"/>
              <a:t>Martial</a:t>
            </a:r>
            <a:r>
              <a:rPr lang="pl-PL" dirty="0"/>
              <a:t> law in Poland/ Stan </a:t>
            </a:r>
            <a:r>
              <a:rPr lang="pl-PL" dirty="0" smtClean="0"/>
              <a:t>wojenny</a:t>
            </a:r>
          </a:p>
          <a:p>
            <a:r>
              <a:rPr lang="pl-PL" dirty="0" err="1" smtClean="0"/>
              <a:t>When</a:t>
            </a:r>
            <a:r>
              <a:rPr lang="pl-PL" dirty="0" smtClean="0"/>
              <a:t> I was 9 in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countryside</a:t>
            </a:r>
            <a:r>
              <a:rPr lang="pl-PL" dirty="0" smtClean="0"/>
              <a:t> </a:t>
            </a:r>
            <a:r>
              <a:rPr lang="pl-PL" dirty="0" err="1" smtClean="0"/>
              <a:t>come</a:t>
            </a:r>
            <a:r>
              <a:rPr lang="pl-PL" dirty="0" smtClean="0"/>
              <a:t> </a:t>
            </a:r>
            <a:r>
              <a:rPr lang="pl-PL" dirty="0" err="1" smtClean="0"/>
              <a:t>international</a:t>
            </a:r>
            <a:r>
              <a:rPr lang="pl-PL" dirty="0" smtClean="0"/>
              <a:t> </a:t>
            </a:r>
            <a:r>
              <a:rPr lang="pl-PL" dirty="0" err="1" smtClean="0"/>
              <a:t>circus</a:t>
            </a:r>
            <a:r>
              <a:rPr lang="pl-PL" dirty="0" smtClean="0"/>
              <a:t>. </a:t>
            </a: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many</a:t>
            </a:r>
            <a:r>
              <a:rPr lang="pl-PL" dirty="0" smtClean="0"/>
              <a:t> </a:t>
            </a:r>
            <a:r>
              <a:rPr lang="pl-PL" dirty="0" err="1" smtClean="0"/>
              <a:t>people</a:t>
            </a:r>
            <a:r>
              <a:rPr lang="pl-PL" dirty="0" smtClean="0"/>
              <a:t> </a:t>
            </a:r>
            <a:r>
              <a:rPr lang="pl-PL" dirty="0" err="1" smtClean="0"/>
              <a:t>beacause</a:t>
            </a:r>
            <a:r>
              <a:rPr lang="pl-PL" dirty="0" smtClean="0"/>
              <a:t> the </a:t>
            </a:r>
            <a:r>
              <a:rPr lang="pl-PL" dirty="0" err="1" smtClean="0"/>
              <a:t>theathre</a:t>
            </a:r>
            <a:r>
              <a:rPr lang="pl-PL" dirty="0" smtClean="0"/>
              <a:t> was </a:t>
            </a:r>
            <a:r>
              <a:rPr lang="pl-PL" dirty="0" err="1" smtClean="0"/>
              <a:t>beautful</a:t>
            </a:r>
            <a:r>
              <a:rPr lang="pl-PL" dirty="0" smtClean="0"/>
              <a:t>. </a:t>
            </a:r>
            <a:r>
              <a:rPr lang="pl-PL" dirty="0" err="1" smtClean="0"/>
              <a:t>Suddenly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 smtClean="0"/>
              <a:t> was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attack</a:t>
            </a:r>
            <a:r>
              <a:rPr lang="pl-PL" dirty="0" smtClean="0"/>
              <a:t>, men was </a:t>
            </a:r>
            <a:r>
              <a:rPr lang="pl-PL" dirty="0" err="1" smtClean="0"/>
              <a:t>arrested</a:t>
            </a:r>
            <a:r>
              <a:rPr lang="pl-PL" dirty="0" smtClean="0"/>
              <a:t>, </a:t>
            </a:r>
            <a:r>
              <a:rPr lang="pl-PL" dirty="0" err="1" smtClean="0"/>
              <a:t>among</a:t>
            </a:r>
            <a:r>
              <a:rPr lang="pl-PL" dirty="0" smtClean="0"/>
              <a:t> </a:t>
            </a:r>
            <a:r>
              <a:rPr lang="pl-PL" dirty="0" err="1" smtClean="0"/>
              <a:t>whom</a:t>
            </a:r>
            <a:r>
              <a:rPr lang="pl-PL" dirty="0" smtClean="0"/>
              <a:t> was my </a:t>
            </a:r>
            <a:r>
              <a:rPr lang="pl-PL" dirty="0" err="1" smtClean="0"/>
              <a:t>dad</a:t>
            </a:r>
            <a:r>
              <a:rPr lang="pl-PL" dirty="0" smtClean="0"/>
              <a:t>, </a:t>
            </a:r>
            <a:r>
              <a:rPr lang="pl-PL" dirty="0" err="1" smtClean="0"/>
              <a:t>fortunately</a:t>
            </a:r>
            <a:r>
              <a:rPr lang="pl-PL" dirty="0" smtClean="0"/>
              <a:t> he </a:t>
            </a:r>
            <a:r>
              <a:rPr lang="pl-PL" dirty="0" err="1" smtClean="0"/>
              <a:t>come</a:t>
            </a:r>
            <a:r>
              <a:rPr lang="pl-PL" dirty="0" smtClean="0"/>
              <a:t> </a:t>
            </a:r>
            <a:r>
              <a:rPr lang="pl-PL" dirty="0" err="1" smtClean="0"/>
              <a:t>back</a:t>
            </a:r>
            <a:r>
              <a:rPr lang="pl-PL" dirty="0" smtClean="0"/>
              <a:t> </a:t>
            </a:r>
            <a:r>
              <a:rPr lang="pl-PL" dirty="0" err="1" smtClean="0"/>
              <a:t>home</a:t>
            </a:r>
            <a:r>
              <a:rPr lang="pl-PL" dirty="0" smtClean="0"/>
              <a:t> </a:t>
            </a:r>
            <a:r>
              <a:rPr lang="pl-PL" dirty="0" err="1" smtClean="0"/>
              <a:t>soon</a:t>
            </a:r>
            <a:r>
              <a:rPr lang="pl-PL" dirty="0" smtClean="0"/>
              <a:t>. For me </a:t>
            </a:r>
            <a:r>
              <a:rPr lang="pl-PL" dirty="0" err="1" smtClean="0"/>
              <a:t>it</a:t>
            </a:r>
            <a:r>
              <a:rPr lang="pl-PL" dirty="0" smtClean="0"/>
              <a:t> was sad and </a:t>
            </a:r>
            <a:r>
              <a:rPr lang="pl-PL" dirty="0" err="1" smtClean="0"/>
              <a:t>misundestoond</a:t>
            </a:r>
            <a:r>
              <a:rPr lang="pl-PL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27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280920" cy="3474720"/>
          </a:xfrm>
        </p:spPr>
        <p:txBody>
          <a:bodyPr/>
          <a:lstStyle/>
          <a:p>
            <a:r>
              <a:rPr lang="en-US" b="1" dirty="0"/>
              <a:t>How Much of Your Memory Is True?</a:t>
            </a:r>
          </a:p>
          <a:p>
            <a:r>
              <a:rPr lang="en-US" dirty="0"/>
              <a:t>New research shows that memories are constantly being re-written by our minds.</a:t>
            </a:r>
          </a:p>
          <a:p>
            <a:r>
              <a:rPr lang="pl-PL" dirty="0" err="1" smtClean="0"/>
              <a:t>Article</a:t>
            </a:r>
            <a:r>
              <a:rPr lang="pl-PL" dirty="0" smtClean="0"/>
              <a:t> in </a:t>
            </a:r>
            <a:r>
              <a:rPr lang="pl-PL" dirty="0" err="1" smtClean="0"/>
              <a:t>Discover</a:t>
            </a:r>
            <a:r>
              <a:rPr lang="pl-PL" dirty="0" smtClean="0"/>
              <a:t> Magazine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http://discovermagazine.com/2009/jul-aug/03-how-much-of-your-memory-is-true#.UYmKNqKvaSo</a:t>
            </a:r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G:\Memory Boxes\01,08 marca 2013\DSCN5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3121152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1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G:\Memory Boxes\01,08 marca 2013\DSCN5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1214"/>
            <a:ext cx="3313173" cy="2484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5" name="Picture 3" descr="G:\Memory Boxes\01,08 marca 2013\DSCN5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29" y="328231"/>
            <a:ext cx="3211262" cy="24084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Memory Boxes\01,08 marca 2013\DSCN5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73" y="3221732"/>
            <a:ext cx="3408378" cy="25562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Memory Boxes\01,08 marca 2013\DSCN50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70" y="3212976"/>
            <a:ext cx="3408379" cy="2556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47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697069"/>
              </p:ext>
            </p:extLst>
          </p:nvPr>
        </p:nvGraphicFramePr>
        <p:xfrm>
          <a:off x="1331640" y="476672"/>
          <a:ext cx="6641708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0427"/>
                <a:gridCol w="1660427"/>
                <a:gridCol w="1660427"/>
                <a:gridCol w="1660427"/>
              </a:tblGrid>
              <a:tr h="216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SEX</a:t>
                      </a:r>
                      <a:endParaRPr lang="pl-P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WOMEN</a:t>
                      </a:r>
                      <a:endParaRPr lang="pl-PL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MEN</a:t>
                      </a:r>
                      <a:endParaRPr lang="pl-PL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 </a:t>
                      </a:r>
                      <a:endParaRPr lang="pl-PL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 </a:t>
                      </a:r>
                      <a:endParaRPr lang="pl-P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11</a:t>
                      </a:r>
                      <a:endParaRPr lang="pl-P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10</a:t>
                      </a:r>
                      <a:endParaRPr lang="pl-PL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 </a:t>
                      </a:r>
                      <a:endParaRPr lang="pl-PL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AGE</a:t>
                      </a:r>
                      <a:endParaRPr lang="pl-PL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UNDER 40</a:t>
                      </a:r>
                      <a:endParaRPr lang="pl-P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ABOVE 40</a:t>
                      </a:r>
                      <a:endParaRPr lang="pl-P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 </a:t>
                      </a:r>
                      <a:endParaRPr lang="pl-PL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 </a:t>
                      </a:r>
                      <a:endParaRPr lang="pl-P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13</a:t>
                      </a:r>
                      <a:endParaRPr lang="pl-PL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8</a:t>
                      </a:r>
                      <a:endParaRPr lang="pl-P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 </a:t>
                      </a:r>
                      <a:endParaRPr lang="pl-PL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EDUCATION</a:t>
                      </a:r>
                      <a:endParaRPr lang="pl-PL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PRIMARY</a:t>
                      </a:r>
                      <a:endParaRPr lang="pl-PL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HIGH-SCHOOL</a:t>
                      </a:r>
                      <a:endParaRPr lang="pl-P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UNIVERSITY</a:t>
                      </a:r>
                      <a:endParaRPr lang="pl-P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 </a:t>
                      </a:r>
                      <a:endParaRPr lang="pl-PL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0</a:t>
                      </a:r>
                      <a:endParaRPr lang="pl-PL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5</a:t>
                      </a:r>
                      <a:endParaRPr lang="pl-PL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16</a:t>
                      </a:r>
                      <a:endParaRPr lang="pl-PL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689139"/>
              </p:ext>
            </p:extLst>
          </p:nvPr>
        </p:nvGraphicFramePr>
        <p:xfrm>
          <a:off x="1403648" y="2348881"/>
          <a:ext cx="6552728" cy="10695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7310"/>
                <a:gridCol w="1641806"/>
                <a:gridCol w="1641806"/>
                <a:gridCol w="1641806"/>
              </a:tblGrid>
              <a:tr h="25247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13635" algn="l"/>
                        </a:tabLst>
                      </a:pPr>
                      <a:r>
                        <a:rPr lang="pl-PL" sz="1400" b="1" i="0" baseline="0" dirty="0">
                          <a:effectLst/>
                        </a:rPr>
                        <a:t>WOMEN AGES</a:t>
                      </a:r>
                      <a:endParaRPr lang="pl-PL" sz="1400" b="1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i="0" baseline="0">
                          <a:effectLst/>
                        </a:rPr>
                        <a:t>MEN AGES</a:t>
                      </a:r>
                      <a:endParaRPr lang="pl-PL" sz="1400" b="1" i="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44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i="0" baseline="0">
                          <a:effectLst/>
                        </a:rPr>
                        <a:t>UNDER 40</a:t>
                      </a:r>
                      <a:endParaRPr lang="pl-PL" sz="1400" b="1" i="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i="0" baseline="0">
                          <a:effectLst/>
                        </a:rPr>
                        <a:t>ABOVE 40</a:t>
                      </a:r>
                      <a:endParaRPr lang="pl-PL" sz="1400" b="1" i="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i="0" baseline="0">
                          <a:effectLst/>
                        </a:rPr>
                        <a:t>UNDER 40</a:t>
                      </a:r>
                      <a:endParaRPr lang="pl-PL" sz="1400" b="1" i="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i="0" baseline="0">
                          <a:effectLst/>
                        </a:rPr>
                        <a:t>ABOVE 40</a:t>
                      </a:r>
                      <a:endParaRPr lang="pl-PL" sz="1400" b="1" i="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7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i="0" baseline="0">
                          <a:effectLst/>
                        </a:rPr>
                        <a:t>7</a:t>
                      </a:r>
                      <a:endParaRPr lang="pl-PL" sz="1400" b="1" i="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i="0" baseline="0" dirty="0">
                          <a:effectLst/>
                        </a:rPr>
                        <a:t>4</a:t>
                      </a:r>
                      <a:endParaRPr lang="pl-PL" sz="1400" b="1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i="0" baseline="0">
                          <a:effectLst/>
                        </a:rPr>
                        <a:t>7</a:t>
                      </a:r>
                      <a:endParaRPr lang="pl-PL" sz="1400" b="1" i="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i="0" baseline="0" dirty="0">
                          <a:effectLst/>
                        </a:rPr>
                        <a:t>3</a:t>
                      </a:r>
                      <a:endParaRPr lang="pl-PL" sz="1400" b="1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601662"/>
              </p:ext>
            </p:extLst>
          </p:nvPr>
        </p:nvGraphicFramePr>
        <p:xfrm>
          <a:off x="1403648" y="4149080"/>
          <a:ext cx="6505312" cy="20491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7865"/>
                <a:gridCol w="1677107"/>
                <a:gridCol w="1593886"/>
                <a:gridCol w="1616454"/>
              </a:tblGrid>
              <a:tr h="59036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baseline="0" dirty="0">
                          <a:effectLst/>
                        </a:rPr>
                        <a:t>WOMEN EDUCATION</a:t>
                      </a:r>
                      <a:endParaRPr lang="pl-PL" sz="14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baseline="0">
                          <a:effectLst/>
                        </a:rPr>
                        <a:t>MEN EDUCATION</a:t>
                      </a:r>
                      <a:endParaRPr lang="pl-PL" sz="14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39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baseline="0">
                          <a:effectLst/>
                        </a:rPr>
                        <a:t>HIGH-SCHOOL</a:t>
                      </a:r>
                      <a:endParaRPr lang="pl-PL" sz="14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baseline="0" dirty="0">
                          <a:effectLst/>
                        </a:rPr>
                        <a:t>UNIVERSITY</a:t>
                      </a:r>
                      <a:endParaRPr lang="pl-PL" sz="14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baseline="0" dirty="0">
                          <a:effectLst/>
                        </a:rPr>
                        <a:t>HIGH SCHOOL</a:t>
                      </a:r>
                      <a:endParaRPr lang="pl-PL" sz="14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baseline="0">
                          <a:effectLst/>
                        </a:rPr>
                        <a:t>UNIVERSITY</a:t>
                      </a:r>
                      <a:endParaRPr lang="pl-PL" sz="14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819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baseline="0" dirty="0">
                          <a:effectLst/>
                        </a:rPr>
                        <a:t>3</a:t>
                      </a:r>
                      <a:endParaRPr lang="pl-PL" sz="14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baseline="0">
                          <a:effectLst/>
                        </a:rPr>
                        <a:t>8</a:t>
                      </a:r>
                      <a:endParaRPr lang="pl-PL" sz="1400" b="1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baseline="0" dirty="0">
                          <a:effectLst/>
                        </a:rPr>
                        <a:t>1</a:t>
                      </a:r>
                      <a:endParaRPr lang="pl-PL" sz="14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baseline="0" dirty="0">
                          <a:effectLst/>
                        </a:rPr>
                        <a:t>9</a:t>
                      </a:r>
                      <a:endParaRPr lang="pl-PL" sz="14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37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68076" y="-6052"/>
            <a:ext cx="9324528" cy="1058788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dirty="0" smtClean="0">
                <a:effectLst/>
              </a:rPr>
              <a:t>1</a:t>
            </a:r>
            <a:r>
              <a:rPr lang="pl-PL" sz="2800" dirty="0" smtClean="0">
                <a:effectLst/>
              </a:rPr>
              <a:t>. </a:t>
            </a:r>
            <a:r>
              <a:rPr lang="en-US" sz="2800" dirty="0" smtClean="0">
                <a:effectLst/>
              </a:rPr>
              <a:t>When </a:t>
            </a:r>
            <a:r>
              <a:rPr lang="en-US" sz="2800" dirty="0">
                <a:effectLst/>
              </a:rPr>
              <a:t>you think about your childhood what images/ scenes come to your mind</a:t>
            </a:r>
            <a:r>
              <a:rPr lang="en-US" sz="2800" dirty="0" smtClean="0">
                <a:effectLst/>
              </a:rPr>
              <a:t>? </a:t>
            </a:r>
            <a:r>
              <a:rPr lang="en-US" sz="2800" dirty="0">
                <a:effectLst/>
              </a:rPr>
              <a:t/>
            </a:r>
            <a:br>
              <a:rPr lang="en-US" sz="2800" dirty="0">
                <a:effectLst/>
              </a:rPr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568952" cy="5328592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 </a:t>
            </a:r>
            <a:r>
              <a:rPr lang="pl-PL" dirty="0" err="1" smtClean="0"/>
              <a:t>relax</a:t>
            </a:r>
            <a:r>
              <a:rPr lang="pl-PL" dirty="0" smtClean="0"/>
              <a:t> in </a:t>
            </a:r>
            <a:r>
              <a:rPr lang="pl-PL" dirty="0" err="1" smtClean="0"/>
              <a:t>Sunday’s</a:t>
            </a:r>
            <a:r>
              <a:rPr lang="pl-PL" dirty="0" smtClean="0"/>
              <a:t>  </a:t>
            </a:r>
            <a:r>
              <a:rPr lang="pl-PL" dirty="0" err="1" smtClean="0"/>
              <a:t>afternoon</a:t>
            </a:r>
            <a:r>
              <a:rPr lang="pl-PL" dirty="0" smtClean="0"/>
              <a:t> </a:t>
            </a:r>
            <a:r>
              <a:rPr lang="pl-PL" dirty="0" err="1" smtClean="0"/>
              <a:t>nearby</a:t>
            </a:r>
            <a:r>
              <a:rPr lang="pl-PL" dirty="0" smtClean="0"/>
              <a:t> the </a:t>
            </a:r>
            <a:r>
              <a:rPr lang="pl-PL" dirty="0" err="1" smtClean="0"/>
              <a:t>forest</a:t>
            </a:r>
            <a:endParaRPr lang="pl-PL" dirty="0" smtClean="0"/>
          </a:p>
          <a:p>
            <a:r>
              <a:rPr lang="pl-PL" dirty="0" smtClean="0"/>
              <a:t>Family </a:t>
            </a:r>
            <a:r>
              <a:rPr lang="pl-PL" dirty="0" err="1" smtClean="0"/>
              <a:t>house</a:t>
            </a:r>
            <a:r>
              <a:rPr lang="pl-PL" dirty="0" smtClean="0"/>
              <a:t>, </a:t>
            </a:r>
            <a:r>
              <a:rPr lang="pl-PL" dirty="0" err="1"/>
              <a:t>Christmas</a:t>
            </a:r>
            <a:r>
              <a:rPr lang="pl-PL" dirty="0"/>
              <a:t>, </a:t>
            </a:r>
            <a:r>
              <a:rPr lang="pl-PL" dirty="0" smtClean="0"/>
              <a:t>family</a:t>
            </a:r>
          </a:p>
          <a:p>
            <a:r>
              <a:rPr lang="pl-PL" dirty="0" err="1" smtClean="0"/>
              <a:t>Forest</a:t>
            </a:r>
            <a:r>
              <a:rPr lang="pl-PL" dirty="0" smtClean="0"/>
              <a:t> </a:t>
            </a:r>
          </a:p>
          <a:p>
            <a:r>
              <a:rPr lang="pl-PL" dirty="0" err="1" smtClean="0"/>
              <a:t>Street</a:t>
            </a:r>
            <a:r>
              <a:rPr lang="pl-PL" dirty="0" smtClean="0"/>
              <a:t> </a:t>
            </a:r>
            <a:r>
              <a:rPr lang="pl-PL" dirty="0" err="1" smtClean="0"/>
              <a:t>where</a:t>
            </a:r>
            <a:r>
              <a:rPr lang="pl-PL" dirty="0" smtClean="0"/>
              <a:t> I live, my </a:t>
            </a:r>
            <a:r>
              <a:rPr lang="pl-PL" dirty="0" err="1" smtClean="0"/>
              <a:t>grandma</a:t>
            </a:r>
            <a:endParaRPr lang="pl-PL" dirty="0" smtClean="0"/>
          </a:p>
          <a:p>
            <a:r>
              <a:rPr lang="pl-PL" dirty="0" err="1" smtClean="0"/>
              <a:t>Carelessness</a:t>
            </a:r>
            <a:r>
              <a:rPr lang="pl-PL" dirty="0" smtClean="0"/>
              <a:t>, </a:t>
            </a:r>
            <a:r>
              <a:rPr lang="pl-PL" dirty="0" err="1" smtClean="0"/>
              <a:t>joy</a:t>
            </a:r>
            <a:r>
              <a:rPr lang="pl-PL" dirty="0" smtClean="0"/>
              <a:t>, </a:t>
            </a:r>
            <a:r>
              <a:rPr lang="pl-PL" dirty="0" err="1" smtClean="0"/>
              <a:t>sun</a:t>
            </a:r>
            <a:r>
              <a:rPr lang="pl-PL" dirty="0" smtClean="0"/>
              <a:t> and </a:t>
            </a:r>
            <a:r>
              <a:rPr lang="pl-PL" dirty="0" err="1" smtClean="0"/>
              <a:t>amusement</a:t>
            </a:r>
            <a:endParaRPr lang="pl-PL" dirty="0" smtClean="0"/>
          </a:p>
          <a:p>
            <a:r>
              <a:rPr lang="pl-PL" dirty="0" smtClean="0"/>
              <a:t>Sport </a:t>
            </a:r>
            <a:r>
              <a:rPr lang="pl-PL" dirty="0" err="1" smtClean="0"/>
              <a:t>competition</a:t>
            </a:r>
            <a:endParaRPr lang="pl-PL" dirty="0" smtClean="0"/>
          </a:p>
          <a:p>
            <a:r>
              <a:rPr lang="pl-PL" dirty="0" smtClean="0"/>
              <a:t>Football, walk with my </a:t>
            </a:r>
            <a:r>
              <a:rPr lang="pl-PL" dirty="0" err="1" smtClean="0"/>
              <a:t>father</a:t>
            </a:r>
            <a:endParaRPr lang="pl-PL" dirty="0" smtClean="0"/>
          </a:p>
          <a:p>
            <a:r>
              <a:rPr lang="pl-PL" dirty="0" err="1" smtClean="0"/>
              <a:t>Holidays</a:t>
            </a:r>
            <a:r>
              <a:rPr lang="pl-PL" dirty="0" smtClean="0"/>
              <a:t> at the </a:t>
            </a:r>
            <a:r>
              <a:rPr lang="pl-PL" dirty="0" err="1" smtClean="0"/>
              <a:t>countryside</a:t>
            </a:r>
            <a:r>
              <a:rPr lang="pl-PL" dirty="0" smtClean="0"/>
              <a:t> (2), at </a:t>
            </a:r>
            <a:r>
              <a:rPr lang="pl-PL" dirty="0" err="1" smtClean="0"/>
              <a:t>grandma’s</a:t>
            </a:r>
            <a:r>
              <a:rPr lang="pl-PL" dirty="0" smtClean="0"/>
              <a:t> </a:t>
            </a:r>
            <a:r>
              <a:rPr lang="pl-PL" dirty="0" err="1" smtClean="0"/>
              <a:t>house</a:t>
            </a:r>
            <a:endParaRPr lang="pl-PL" dirty="0" smtClean="0"/>
          </a:p>
          <a:p>
            <a:r>
              <a:rPr lang="pl-PL" dirty="0" smtClean="0"/>
              <a:t>Dog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pulled</a:t>
            </a:r>
            <a:r>
              <a:rPr lang="pl-PL" dirty="0" smtClean="0"/>
              <a:t> me and my </a:t>
            </a:r>
            <a:r>
              <a:rPr lang="pl-PL" dirty="0" err="1" smtClean="0"/>
              <a:t>sister</a:t>
            </a:r>
            <a:r>
              <a:rPr lang="pl-PL" dirty="0" smtClean="0"/>
              <a:t> on the </a:t>
            </a:r>
            <a:r>
              <a:rPr lang="pl-PL" dirty="0" err="1" smtClean="0"/>
              <a:t>sledge</a:t>
            </a:r>
            <a:r>
              <a:rPr lang="pl-PL" dirty="0" smtClean="0"/>
              <a:t> in </a:t>
            </a:r>
            <a:r>
              <a:rPr lang="pl-PL" dirty="0" err="1" smtClean="0"/>
              <a:t>winter</a:t>
            </a:r>
            <a:endParaRPr lang="pl-PL" dirty="0" smtClean="0"/>
          </a:p>
          <a:p>
            <a:r>
              <a:rPr lang="pl-PL" dirty="0" err="1" smtClean="0"/>
              <a:t>Summer</a:t>
            </a:r>
            <a:r>
              <a:rPr lang="pl-PL" dirty="0" smtClean="0"/>
              <a:t>, </a:t>
            </a:r>
            <a:r>
              <a:rPr lang="pl-PL" dirty="0" err="1" smtClean="0"/>
              <a:t>harvest</a:t>
            </a:r>
            <a:r>
              <a:rPr lang="pl-PL" dirty="0" smtClean="0"/>
              <a:t>, </a:t>
            </a:r>
            <a:r>
              <a:rPr lang="pl-PL" dirty="0" err="1" smtClean="0"/>
              <a:t>thunderstorm</a:t>
            </a:r>
            <a:r>
              <a:rPr lang="pl-PL" dirty="0" smtClean="0"/>
              <a:t>, </a:t>
            </a:r>
            <a:r>
              <a:rPr lang="pl-PL" dirty="0" err="1" smtClean="0"/>
              <a:t>mud</a:t>
            </a:r>
            <a:endParaRPr lang="pl-PL" dirty="0" smtClean="0"/>
          </a:p>
          <a:p>
            <a:r>
              <a:rPr lang="pl-PL" dirty="0" smtClean="0"/>
              <a:t>Sleeping </a:t>
            </a:r>
            <a:r>
              <a:rPr lang="pl-PL" dirty="0"/>
              <a:t>on </a:t>
            </a:r>
            <a:r>
              <a:rPr lang="pl-PL" dirty="0" err="1"/>
              <a:t>hay</a:t>
            </a:r>
            <a:r>
              <a:rPr lang="pl-PL" dirty="0"/>
              <a:t>/straw    </a:t>
            </a:r>
            <a:endParaRPr lang="pl-PL" dirty="0" smtClean="0"/>
          </a:p>
          <a:p>
            <a:r>
              <a:rPr lang="pl-PL" dirty="0" smtClean="0"/>
              <a:t>Snowy </a:t>
            </a:r>
            <a:r>
              <a:rPr lang="pl-PL" dirty="0" err="1" smtClean="0"/>
              <a:t>countryside</a:t>
            </a:r>
            <a:r>
              <a:rPr lang="pl-PL" dirty="0" smtClean="0"/>
              <a:t>, </a:t>
            </a:r>
            <a:r>
              <a:rPr lang="pl-PL" dirty="0" err="1" smtClean="0"/>
              <a:t>wild</a:t>
            </a:r>
            <a:r>
              <a:rPr lang="pl-PL" dirty="0" smtClean="0"/>
              <a:t> </a:t>
            </a:r>
            <a:r>
              <a:rPr lang="pl-PL" dirty="0" err="1" smtClean="0"/>
              <a:t>forest</a:t>
            </a:r>
            <a:r>
              <a:rPr lang="pl-PL" dirty="0" smtClean="0"/>
              <a:t> </a:t>
            </a:r>
            <a:r>
              <a:rPr lang="pl-PL" dirty="0" err="1" smtClean="0"/>
              <a:t>during</a:t>
            </a:r>
            <a:r>
              <a:rPr lang="pl-PL" dirty="0" smtClean="0"/>
              <a:t> </a:t>
            </a:r>
            <a:r>
              <a:rPr lang="pl-PL" dirty="0" err="1" smtClean="0"/>
              <a:t>summer</a:t>
            </a:r>
            <a:r>
              <a:rPr lang="pl-PL" dirty="0" smtClean="0"/>
              <a:t>, </a:t>
            </a:r>
            <a:r>
              <a:rPr lang="pl-PL" dirty="0" err="1" smtClean="0"/>
              <a:t>river</a:t>
            </a:r>
            <a:r>
              <a:rPr lang="pl-PL" dirty="0" smtClean="0"/>
              <a:t> </a:t>
            </a:r>
            <a:r>
              <a:rPr lang="pl-PL" dirty="0" err="1" smtClean="0"/>
              <a:t>where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err="1" smtClean="0"/>
              <a:t>used</a:t>
            </a:r>
            <a:r>
              <a:rPr lang="pl-PL" dirty="0" smtClean="0"/>
              <a:t> to </a:t>
            </a:r>
            <a:r>
              <a:rPr lang="pl-PL" dirty="0" err="1" smtClean="0"/>
              <a:t>bath</a:t>
            </a:r>
            <a:r>
              <a:rPr lang="pl-PL" dirty="0" smtClean="0"/>
              <a:t>, </a:t>
            </a:r>
            <a:r>
              <a:rPr lang="pl-PL" dirty="0" err="1" smtClean="0"/>
              <a:t>blankets</a:t>
            </a:r>
            <a:r>
              <a:rPr lang="pl-PL" dirty="0" smtClean="0"/>
              <a:t> </a:t>
            </a:r>
            <a:r>
              <a:rPr lang="pl-PL" dirty="0" err="1" smtClean="0"/>
              <a:t>put</a:t>
            </a:r>
            <a:r>
              <a:rPr lang="pl-PL" dirty="0" smtClean="0"/>
              <a:t> on the </a:t>
            </a:r>
            <a:r>
              <a:rPr lang="pl-PL" dirty="0" err="1" smtClean="0"/>
              <a:t>grass</a:t>
            </a:r>
            <a:r>
              <a:rPr lang="pl-PL" dirty="0" smtClean="0"/>
              <a:t> (</a:t>
            </a:r>
            <a:r>
              <a:rPr lang="pl-PL" dirty="0" err="1" smtClean="0"/>
              <a:t>during</a:t>
            </a:r>
            <a:r>
              <a:rPr lang="pl-PL" dirty="0" smtClean="0"/>
              <a:t> </a:t>
            </a:r>
            <a:r>
              <a:rPr lang="pl-PL" dirty="0" err="1" smtClean="0"/>
              <a:t>picknic</a:t>
            </a:r>
            <a:endParaRPr lang="pl-PL" dirty="0" smtClean="0"/>
          </a:p>
        </p:txBody>
      </p:sp>
      <p:pic>
        <p:nvPicPr>
          <p:cNvPr id="5124" name="Picture 4" descr="C:\Users\Ewelina\AppData\Local\Microsoft\Windows\Temporary Internet Files\Content.IE5\9A1GG0ZD\MP90040274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12469"/>
            <a:ext cx="2533456" cy="168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8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99592" y="620688"/>
            <a:ext cx="7848872" cy="5760640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I </a:t>
            </a:r>
            <a:r>
              <a:rPr lang="pl-PL" dirty="0" err="1"/>
              <a:t>did’t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any</a:t>
            </a:r>
            <a:r>
              <a:rPr lang="pl-PL" dirty="0"/>
              <a:t>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entertainments</a:t>
            </a:r>
            <a:r>
              <a:rPr lang="pl-PL" dirty="0"/>
              <a:t> </a:t>
            </a:r>
            <a:r>
              <a:rPr lang="pl-PL" dirty="0" err="1"/>
              <a:t>than</a:t>
            </a:r>
            <a:r>
              <a:rPr lang="pl-PL" dirty="0"/>
              <a:t> </a:t>
            </a:r>
            <a:r>
              <a:rPr lang="pl-PL" dirty="0" err="1"/>
              <a:t>plays</a:t>
            </a:r>
            <a:r>
              <a:rPr lang="pl-PL" dirty="0"/>
              <a:t> with my </a:t>
            </a:r>
            <a:r>
              <a:rPr lang="pl-PL" dirty="0" err="1"/>
              <a:t>colleagues</a:t>
            </a:r>
            <a:endParaRPr lang="pl-PL" dirty="0"/>
          </a:p>
          <a:p>
            <a:r>
              <a:rPr lang="pl-PL" dirty="0" err="1" smtClean="0"/>
              <a:t>Catching</a:t>
            </a:r>
            <a:r>
              <a:rPr lang="pl-PL" dirty="0" smtClean="0"/>
              <a:t> </a:t>
            </a:r>
            <a:r>
              <a:rPr lang="pl-PL" dirty="0" err="1" smtClean="0"/>
              <a:t>crayfishes</a:t>
            </a:r>
            <a:r>
              <a:rPr lang="pl-PL" dirty="0" smtClean="0"/>
              <a:t> </a:t>
            </a:r>
            <a:endParaRPr lang="pl-PL" dirty="0"/>
          </a:p>
          <a:p>
            <a:r>
              <a:rPr lang="pl-PL" dirty="0" err="1"/>
              <a:t>Playing</a:t>
            </a:r>
            <a:r>
              <a:rPr lang="pl-PL" dirty="0"/>
              <a:t> in </a:t>
            </a:r>
            <a:r>
              <a:rPr lang="pl-PL" dirty="0" err="1"/>
              <a:t>sandbox</a:t>
            </a:r>
            <a:r>
              <a:rPr lang="pl-PL" dirty="0"/>
              <a:t>, in a </a:t>
            </a:r>
            <a:r>
              <a:rPr lang="pl-PL" dirty="0" smtClean="0"/>
              <a:t>swing</a:t>
            </a:r>
          </a:p>
          <a:p>
            <a:r>
              <a:rPr lang="pl-PL" dirty="0" err="1" smtClean="0"/>
              <a:t>Activness</a:t>
            </a:r>
            <a:r>
              <a:rPr lang="pl-PL" dirty="0" smtClean="0"/>
              <a:t>, </a:t>
            </a:r>
            <a:r>
              <a:rPr lang="pl-PL" dirty="0" err="1" smtClean="0"/>
              <a:t>riding</a:t>
            </a:r>
            <a:r>
              <a:rPr lang="pl-PL" dirty="0" smtClean="0"/>
              <a:t> on </a:t>
            </a:r>
            <a:r>
              <a:rPr lang="pl-PL" dirty="0" err="1" smtClean="0"/>
              <a:t>bicycle</a:t>
            </a:r>
            <a:endParaRPr lang="pl-PL" dirty="0" smtClean="0"/>
          </a:p>
          <a:p>
            <a:r>
              <a:rPr lang="pl-PL" dirty="0" err="1" smtClean="0"/>
              <a:t>Walking</a:t>
            </a:r>
            <a:r>
              <a:rPr lang="pl-PL" dirty="0" smtClean="0"/>
              <a:t> </a:t>
            </a:r>
            <a:r>
              <a:rPr lang="pl-PL" dirty="0" err="1" smtClean="0"/>
              <a:t>harefoot</a:t>
            </a:r>
            <a:r>
              <a:rPr lang="pl-PL" dirty="0" smtClean="0"/>
              <a:t> on </a:t>
            </a:r>
            <a:r>
              <a:rPr lang="pl-PL" dirty="0" err="1" smtClean="0"/>
              <a:t>puddles</a:t>
            </a:r>
            <a:endParaRPr lang="pl-PL" dirty="0" smtClean="0"/>
          </a:p>
          <a:p>
            <a:r>
              <a:rPr lang="pl-PL" dirty="0" smtClean="0"/>
              <a:t>Fishing</a:t>
            </a:r>
          </a:p>
          <a:p>
            <a:r>
              <a:rPr lang="pl-PL" dirty="0" err="1" smtClean="0"/>
              <a:t>Walking</a:t>
            </a:r>
            <a:r>
              <a:rPr lang="pl-PL" dirty="0" smtClean="0"/>
              <a:t> in the mountains</a:t>
            </a:r>
            <a:endParaRPr lang="pl-PL" dirty="0"/>
          </a:p>
          <a:p>
            <a:r>
              <a:rPr lang="pl-PL" dirty="0" smtClean="0"/>
              <a:t>I </a:t>
            </a:r>
            <a:r>
              <a:rPr lang="pl-PL" dirty="0" err="1" smtClean="0"/>
              <a:t>remember</a:t>
            </a:r>
            <a:r>
              <a:rPr lang="pl-PL" dirty="0" smtClean="0"/>
              <a:t> </a:t>
            </a:r>
            <a:r>
              <a:rPr lang="pl-PL" dirty="0" err="1" smtClean="0"/>
              <a:t>when</a:t>
            </a:r>
            <a:r>
              <a:rPr lang="pl-PL" dirty="0" smtClean="0"/>
              <a:t> I was a small </a:t>
            </a:r>
            <a:r>
              <a:rPr lang="pl-PL" dirty="0" err="1" smtClean="0"/>
              <a:t>girl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I „</a:t>
            </a:r>
            <a:r>
              <a:rPr lang="pl-PL" dirty="0" err="1" smtClean="0"/>
              <a:t>played</a:t>
            </a:r>
            <a:r>
              <a:rPr lang="pl-PL" dirty="0" smtClean="0"/>
              <a:t>” in </a:t>
            </a:r>
            <a:r>
              <a:rPr lang="pl-PL" dirty="0" err="1" smtClean="0"/>
              <a:t>priest</a:t>
            </a:r>
            <a:r>
              <a:rPr lang="pl-PL" dirty="0" smtClean="0"/>
              <a:t> and my </a:t>
            </a:r>
            <a:r>
              <a:rPr lang="pl-PL" dirty="0" err="1" smtClean="0"/>
              <a:t>grandma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err="1" smtClean="0"/>
              <a:t>permitted</a:t>
            </a:r>
            <a:r>
              <a:rPr lang="pl-PL" dirty="0" smtClean="0"/>
              <a:t> me for </a:t>
            </a:r>
            <a:r>
              <a:rPr lang="pl-PL" dirty="0" err="1" smtClean="0"/>
              <a:t>it</a:t>
            </a:r>
            <a:r>
              <a:rPr lang="pl-PL" dirty="0" smtClean="0"/>
              <a:t> and </a:t>
            </a:r>
            <a:r>
              <a:rPr lang="pl-PL" dirty="0" err="1" smtClean="0"/>
              <a:t>replied</a:t>
            </a:r>
            <a:r>
              <a:rPr lang="pl-PL" dirty="0" smtClean="0"/>
              <a:t> my </a:t>
            </a:r>
            <a:br>
              <a:rPr lang="pl-PL" dirty="0" smtClean="0"/>
            </a:br>
            <a:r>
              <a:rPr lang="pl-PL" dirty="0" err="1" smtClean="0"/>
              <a:t>prayes</a:t>
            </a:r>
            <a:r>
              <a:rPr lang="pl-PL" dirty="0" smtClean="0"/>
              <a:t>, my </a:t>
            </a:r>
            <a:r>
              <a:rPr lang="pl-PL" dirty="0" err="1" smtClean="0"/>
              <a:t>grandma</a:t>
            </a:r>
            <a:r>
              <a:rPr lang="pl-PL" dirty="0" smtClean="0"/>
              <a:t> </a:t>
            </a:r>
            <a:r>
              <a:rPr lang="pl-PL" dirty="0" err="1" smtClean="0"/>
              <a:t>singing</a:t>
            </a:r>
            <a:r>
              <a:rPr lang="pl-PL" dirty="0" smtClean="0"/>
              <a:t>,  my </a:t>
            </a:r>
            <a:r>
              <a:rPr lang="pl-PL" dirty="0" err="1" smtClean="0"/>
              <a:t>grandfathers</a:t>
            </a:r>
            <a:r>
              <a:rPr lang="pl-PL" dirty="0" smtClean="0"/>
              <a:t>, one </a:t>
            </a:r>
            <a:r>
              <a:rPr lang="pl-PL" dirty="0" err="1" smtClean="0"/>
              <a:t>who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one </a:t>
            </a:r>
            <a:r>
              <a:rPr lang="pl-PL" dirty="0" err="1" smtClean="0"/>
              <a:t>liked</a:t>
            </a:r>
            <a:r>
              <a:rPr lang="pl-PL" dirty="0" smtClean="0"/>
              <a:t> </a:t>
            </a:r>
            <a:r>
              <a:rPr lang="pl-PL" dirty="0" err="1" smtClean="0"/>
              <a:t>hunting</a:t>
            </a:r>
            <a:r>
              <a:rPr lang="pl-PL" dirty="0" smtClean="0"/>
              <a:t> and </a:t>
            </a:r>
            <a:r>
              <a:rPr lang="pl-PL" dirty="0" err="1" smtClean="0"/>
              <a:t>muchrooming</a:t>
            </a:r>
            <a:r>
              <a:rPr lang="pl-PL" dirty="0" smtClean="0"/>
              <a:t> </a:t>
            </a:r>
            <a:r>
              <a:rPr lang="pl-PL" dirty="0" err="1" smtClean="0"/>
              <a:t>very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much and </a:t>
            </a:r>
            <a:r>
              <a:rPr lang="pl-PL" dirty="0" err="1" smtClean="0"/>
              <a:t>other</a:t>
            </a:r>
            <a:r>
              <a:rPr lang="pl-PL" dirty="0" smtClean="0"/>
              <a:t> was </a:t>
            </a:r>
            <a:r>
              <a:rPr lang="pl-PL" dirty="0" err="1" smtClean="0"/>
              <a:t>chairman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of </a:t>
            </a:r>
            <a:r>
              <a:rPr lang="pl-PL" dirty="0" err="1" smtClean="0"/>
              <a:t>firemen</a:t>
            </a:r>
            <a:r>
              <a:rPr lang="pl-PL" dirty="0" smtClean="0"/>
              <a:t> in the </a:t>
            </a:r>
            <a:r>
              <a:rPr lang="pl-PL" dirty="0" err="1" smtClean="0"/>
              <a:t>village</a:t>
            </a:r>
            <a:r>
              <a:rPr lang="pl-PL" dirty="0" smtClean="0"/>
              <a:t> and </a:t>
            </a:r>
            <a:r>
              <a:rPr lang="pl-PL" smtClean="0"/>
              <a:t>mayor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of the </a:t>
            </a:r>
            <a:r>
              <a:rPr lang="pl-PL" dirty="0" err="1" smtClean="0"/>
              <a:t>village</a:t>
            </a:r>
            <a:r>
              <a:rPr lang="pl-PL" dirty="0" smtClean="0"/>
              <a:t> </a:t>
            </a:r>
            <a:r>
              <a:rPr lang="pl-PL" dirty="0" err="1" smtClean="0"/>
              <a:t>during</a:t>
            </a:r>
            <a:r>
              <a:rPr lang="pl-PL" dirty="0" smtClean="0"/>
              <a:t> 25 </a:t>
            </a:r>
            <a:r>
              <a:rPr lang="pl-PL" dirty="0" err="1" smtClean="0"/>
              <a:t>years</a:t>
            </a:r>
            <a:endParaRPr lang="pl-PL" dirty="0" smtClean="0"/>
          </a:p>
          <a:p>
            <a:r>
              <a:rPr lang="pl-PL" dirty="0" smtClean="0"/>
              <a:t>my </a:t>
            </a:r>
            <a:r>
              <a:rPr lang="pl-PL" dirty="0" err="1" smtClean="0"/>
              <a:t>favourite</a:t>
            </a:r>
            <a:r>
              <a:rPr lang="pl-PL" dirty="0" smtClean="0"/>
              <a:t> </a:t>
            </a:r>
            <a:r>
              <a:rPr lang="pl-PL" dirty="0" err="1" smtClean="0"/>
              <a:t>dress</a:t>
            </a:r>
            <a:r>
              <a:rPr lang="pl-PL" dirty="0" smtClean="0"/>
              <a:t> on </a:t>
            </a:r>
            <a:r>
              <a:rPr lang="pl-PL" dirty="0" err="1" smtClean="0"/>
              <a:t>white</a:t>
            </a:r>
            <a:r>
              <a:rPr lang="pl-PL" dirty="0" smtClean="0"/>
              <a:t> </a:t>
            </a:r>
            <a:r>
              <a:rPr lang="pl-PL" dirty="0" err="1" smtClean="0"/>
              <a:t>circles</a:t>
            </a:r>
            <a:endParaRPr lang="pl-PL" dirty="0" smtClean="0"/>
          </a:p>
          <a:p>
            <a:r>
              <a:rPr lang="pl-PL" dirty="0" smtClean="0"/>
              <a:t>At </a:t>
            </a:r>
            <a:r>
              <a:rPr lang="pl-PL" dirty="0" err="1" smtClean="0"/>
              <a:t>times</a:t>
            </a:r>
            <a:r>
              <a:rPr lang="pl-PL" dirty="0" smtClean="0"/>
              <a:t> of my </a:t>
            </a:r>
            <a:r>
              <a:rPr lang="pl-PL" dirty="0" err="1" smtClean="0"/>
              <a:t>childhood</a:t>
            </a:r>
            <a:r>
              <a:rPr lang="pl-PL" dirty="0" smtClean="0"/>
              <a:t> </a:t>
            </a:r>
            <a:r>
              <a:rPr lang="pl-PL" dirty="0" err="1" smtClean="0"/>
              <a:t>people</a:t>
            </a:r>
            <a:r>
              <a:rPr lang="pl-PL" dirty="0" smtClean="0"/>
              <a:t> </a:t>
            </a:r>
            <a:r>
              <a:rPr lang="pl-PL" dirty="0" err="1" smtClean="0"/>
              <a:t>had</a:t>
            </a:r>
            <a:r>
              <a:rPr lang="pl-PL" dirty="0" smtClean="0"/>
              <a:t> </a:t>
            </a:r>
            <a:r>
              <a:rPr lang="pl-PL" dirty="0" err="1" smtClean="0"/>
              <a:t>time</a:t>
            </a:r>
            <a:r>
              <a:rPr lang="pl-PL" dirty="0" smtClean="0"/>
              <a:t> on </a:t>
            </a:r>
            <a:r>
              <a:rPr lang="pl-PL" dirty="0" err="1" smtClean="0"/>
              <a:t>everything</a:t>
            </a:r>
            <a:r>
              <a:rPr lang="pl-PL" dirty="0" smtClean="0"/>
              <a:t>, in the </a:t>
            </a:r>
            <a:r>
              <a:rPr lang="pl-PL" dirty="0" err="1" smtClean="0"/>
              <a:t>evenings</a:t>
            </a:r>
            <a:r>
              <a:rPr lang="pl-PL" dirty="0" smtClean="0"/>
              <a:t>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sat</a:t>
            </a:r>
            <a:r>
              <a:rPr lang="pl-PL" dirty="0" smtClean="0"/>
              <a:t> down on the </a:t>
            </a:r>
            <a:r>
              <a:rPr lang="pl-PL" dirty="0" err="1" smtClean="0"/>
              <a:t>grass</a:t>
            </a:r>
            <a:r>
              <a:rPr lang="pl-PL" dirty="0" smtClean="0"/>
              <a:t> and </a:t>
            </a:r>
            <a:r>
              <a:rPr lang="pl-PL" dirty="0" err="1" smtClean="0"/>
              <a:t>talked</a:t>
            </a:r>
            <a:r>
              <a:rPr lang="pl-PL" dirty="0" smtClean="0"/>
              <a:t>, </a:t>
            </a:r>
            <a:r>
              <a:rPr lang="pl-PL" dirty="0" err="1" smtClean="0"/>
              <a:t>danced</a:t>
            </a:r>
            <a:r>
              <a:rPr lang="pl-PL" dirty="0" smtClean="0"/>
              <a:t>, in </a:t>
            </a:r>
            <a:r>
              <a:rPr lang="pl-PL" dirty="0" err="1" smtClean="0"/>
              <a:t>winter</a:t>
            </a:r>
            <a:r>
              <a:rPr lang="pl-PL" dirty="0" smtClean="0"/>
              <a:t> met at homes and </a:t>
            </a:r>
            <a:r>
              <a:rPr lang="pl-PL" dirty="0" err="1" smtClean="0"/>
              <a:t>teared</a:t>
            </a:r>
            <a:r>
              <a:rPr lang="pl-PL" dirty="0" smtClean="0"/>
              <a:t> </a:t>
            </a:r>
            <a:r>
              <a:rPr lang="pl-PL" dirty="0" err="1" smtClean="0"/>
              <a:t>plumage</a:t>
            </a:r>
            <a:r>
              <a:rPr lang="pl-PL" dirty="0" smtClean="0"/>
              <a:t>, </a:t>
            </a:r>
            <a:r>
              <a:rPr lang="pl-PL" dirty="0" err="1" smtClean="0"/>
              <a:t>people</a:t>
            </a:r>
            <a:r>
              <a:rPr lang="pl-PL" dirty="0" smtClean="0"/>
              <a:t> </a:t>
            </a:r>
            <a:r>
              <a:rPr lang="pl-PL" dirty="0" err="1" smtClean="0"/>
              <a:t>lived</a:t>
            </a:r>
            <a:r>
              <a:rPr lang="pl-PL" dirty="0" smtClean="0"/>
              <a:t> </a:t>
            </a:r>
            <a:r>
              <a:rPr lang="pl-PL" dirty="0" err="1" smtClean="0"/>
              <a:t>very</a:t>
            </a:r>
            <a:r>
              <a:rPr lang="pl-PL" dirty="0" smtClean="0"/>
              <a:t> </a:t>
            </a:r>
            <a:r>
              <a:rPr lang="pl-PL" dirty="0" err="1" smtClean="0"/>
              <a:t>modestly</a:t>
            </a:r>
            <a:r>
              <a:rPr lang="pl-PL" dirty="0" smtClean="0"/>
              <a:t> and </a:t>
            </a:r>
            <a:r>
              <a:rPr lang="pl-PL" dirty="0" err="1" smtClean="0"/>
              <a:t>everybody</a:t>
            </a:r>
            <a:r>
              <a:rPr lang="pl-PL" dirty="0" smtClean="0"/>
              <a:t> was happy from </a:t>
            </a:r>
            <a:r>
              <a:rPr lang="pl-PL" dirty="0" err="1" smtClean="0"/>
              <a:t>that</a:t>
            </a:r>
            <a:r>
              <a:rPr lang="pl-PL" dirty="0" smtClean="0"/>
              <a:t> he/</a:t>
            </a:r>
            <a:r>
              <a:rPr lang="pl-PL" dirty="0" err="1" smtClean="0"/>
              <a:t>she</a:t>
            </a:r>
            <a:r>
              <a:rPr lang="pl-PL" dirty="0" smtClean="0"/>
              <a:t> </a:t>
            </a:r>
            <a:r>
              <a:rPr lang="pl-PL" dirty="0" err="1" smtClean="0"/>
              <a:t>had</a:t>
            </a:r>
            <a:r>
              <a:rPr lang="pl-PL" dirty="0" smtClean="0"/>
              <a:t>, </a:t>
            </a:r>
            <a:r>
              <a:rPr lang="pl-PL" dirty="0" err="1" smtClean="0"/>
              <a:t>people</a:t>
            </a:r>
            <a:r>
              <a:rPr lang="pl-PL" dirty="0" smtClean="0"/>
              <a:t> </a:t>
            </a:r>
            <a:r>
              <a:rPr lang="pl-PL" dirty="0" err="1" smtClean="0"/>
              <a:t>appreciated</a:t>
            </a:r>
            <a:r>
              <a:rPr lang="pl-PL" dirty="0" smtClean="0"/>
              <a:t> and </a:t>
            </a:r>
            <a:r>
              <a:rPr lang="pl-PL" dirty="0" err="1" smtClean="0"/>
              <a:t>respected</a:t>
            </a:r>
            <a:r>
              <a:rPr lang="pl-PL" dirty="0" smtClean="0"/>
              <a:t> </a:t>
            </a: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, </a:t>
            </a:r>
            <a:r>
              <a:rPr lang="pl-PL" dirty="0" err="1" smtClean="0"/>
              <a:t>peole</a:t>
            </a:r>
            <a:r>
              <a:rPr lang="pl-PL" dirty="0" smtClean="0"/>
              <a:t> </a:t>
            </a:r>
            <a:r>
              <a:rPr lang="pl-PL" dirty="0" err="1" smtClean="0"/>
              <a:t>didn’t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such</a:t>
            </a:r>
            <a:r>
              <a:rPr lang="pl-PL" dirty="0" smtClean="0"/>
              <a:t> </a:t>
            </a:r>
            <a:r>
              <a:rPr lang="pl-PL" dirty="0" err="1" smtClean="0"/>
              <a:t>clothes</a:t>
            </a:r>
            <a:r>
              <a:rPr lang="pl-PL" dirty="0" smtClean="0"/>
              <a:t> as </a:t>
            </a:r>
            <a:r>
              <a:rPr lang="pl-PL" dirty="0" err="1" smtClean="0"/>
              <a:t>now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65" y="2348880"/>
            <a:ext cx="2835792" cy="188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Ewelina\AppData\Local\Microsoft\Windows\Temporary Internet Files\Content.IE5\45A950YO\MC9004283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12" y="909058"/>
            <a:ext cx="529245" cy="43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24936" cy="5040561"/>
          </a:xfrm>
        </p:spPr>
        <p:txBody>
          <a:bodyPr>
            <a:normAutofit fontScale="77500" lnSpcReduction="20000"/>
          </a:bodyPr>
          <a:lstStyle/>
          <a:p>
            <a:pPr marL="502920" indent="-457200">
              <a:buFontTx/>
              <a:buChar char="-"/>
            </a:pPr>
            <a:r>
              <a:rPr lang="pl-PL" sz="3300" dirty="0" smtClean="0"/>
              <a:t>A dog, </a:t>
            </a:r>
            <a:r>
              <a:rPr lang="pl-PL" sz="3300" dirty="0" err="1" smtClean="0"/>
              <a:t>dog’s</a:t>
            </a:r>
            <a:r>
              <a:rPr lang="pl-PL" sz="3300" dirty="0" smtClean="0"/>
              <a:t> fur, wet dog</a:t>
            </a:r>
          </a:p>
          <a:p>
            <a:pPr marL="502920" indent="-457200">
              <a:buFontTx/>
              <a:buChar char="-"/>
            </a:pPr>
            <a:r>
              <a:rPr lang="pl-PL" sz="3300" dirty="0" err="1" smtClean="0"/>
              <a:t>Cat</a:t>
            </a:r>
            <a:r>
              <a:rPr lang="pl-PL" sz="3300" dirty="0" smtClean="0"/>
              <a:t>; </a:t>
            </a:r>
            <a:r>
              <a:rPr lang="pl-PL" sz="3300" dirty="0" err="1" smtClean="0"/>
              <a:t>soft</a:t>
            </a:r>
            <a:r>
              <a:rPr lang="pl-PL" sz="3300" dirty="0" smtClean="0"/>
              <a:t> </a:t>
            </a:r>
            <a:r>
              <a:rPr lang="pl-PL" sz="3300" dirty="0" err="1" smtClean="0"/>
              <a:t>cat</a:t>
            </a:r>
            <a:endParaRPr lang="pl-PL" sz="3300" dirty="0" smtClean="0"/>
          </a:p>
          <a:p>
            <a:pPr marL="502920" indent="-457200">
              <a:buFontTx/>
              <a:buChar char="-"/>
            </a:pPr>
            <a:r>
              <a:rPr lang="pl-PL" sz="3300" dirty="0" err="1" smtClean="0"/>
              <a:t>Christmas</a:t>
            </a:r>
            <a:r>
              <a:rPr lang="pl-PL" sz="3300" dirty="0" smtClean="0"/>
              <a:t>’ </a:t>
            </a:r>
            <a:r>
              <a:rPr lang="pl-PL" sz="3300" dirty="0" err="1" smtClean="0"/>
              <a:t>tree</a:t>
            </a:r>
            <a:endParaRPr lang="pl-PL" sz="3300" dirty="0" smtClean="0"/>
          </a:p>
          <a:p>
            <a:pPr marL="502920" indent="-457200">
              <a:buFontTx/>
              <a:buChar char="-"/>
            </a:pPr>
            <a:r>
              <a:rPr lang="pl-PL" sz="3300" dirty="0" err="1" smtClean="0"/>
              <a:t>Wooden</a:t>
            </a:r>
            <a:r>
              <a:rPr lang="pl-PL" sz="3300" dirty="0" smtClean="0"/>
              <a:t> </a:t>
            </a:r>
            <a:r>
              <a:rPr lang="pl-PL" sz="3300" dirty="0" err="1" smtClean="0"/>
              <a:t>swoard</a:t>
            </a:r>
            <a:endParaRPr lang="pl-PL" sz="3300" dirty="0" smtClean="0"/>
          </a:p>
          <a:p>
            <a:pPr marL="502920" indent="-457200">
              <a:buFontTx/>
              <a:buChar char="-"/>
            </a:pPr>
            <a:r>
              <a:rPr lang="pl-PL" sz="3300" dirty="0" err="1" smtClean="0"/>
              <a:t>Seeds</a:t>
            </a:r>
            <a:r>
              <a:rPr lang="pl-PL" sz="3300" dirty="0"/>
              <a:t> (</a:t>
            </a:r>
            <a:r>
              <a:rPr lang="pl-PL" sz="3300" dirty="0" smtClean="0"/>
              <a:t>of </a:t>
            </a:r>
            <a:r>
              <a:rPr lang="pl-PL" sz="3300" dirty="0" err="1" smtClean="0"/>
              <a:t>wheat</a:t>
            </a:r>
            <a:r>
              <a:rPr lang="pl-PL" sz="3300" dirty="0" smtClean="0"/>
              <a:t>) </a:t>
            </a:r>
            <a:r>
              <a:rPr lang="pl-PL" sz="3300" dirty="0" err="1" smtClean="0"/>
              <a:t>during</a:t>
            </a:r>
            <a:r>
              <a:rPr lang="pl-PL" sz="3300" dirty="0" smtClean="0"/>
              <a:t> </a:t>
            </a:r>
            <a:r>
              <a:rPr lang="pl-PL" sz="3300" dirty="0" err="1" smtClean="0"/>
              <a:t>harvest</a:t>
            </a:r>
            <a:endParaRPr lang="pl-PL" sz="3300" dirty="0" smtClean="0"/>
          </a:p>
          <a:p>
            <a:pPr marL="502920" indent="-457200">
              <a:buFontTx/>
              <a:buChar char="-"/>
            </a:pPr>
            <a:r>
              <a:rPr lang="pl-PL" sz="3300" dirty="0" err="1" smtClean="0"/>
              <a:t>Pram</a:t>
            </a:r>
            <a:r>
              <a:rPr lang="pl-PL" sz="3300" dirty="0" smtClean="0"/>
              <a:t> with </a:t>
            </a:r>
            <a:r>
              <a:rPr lang="pl-PL" sz="3300" dirty="0" err="1" smtClean="0"/>
              <a:t>dollies</a:t>
            </a:r>
            <a:r>
              <a:rPr lang="pl-PL" sz="3300" dirty="0" smtClean="0"/>
              <a:t> and </a:t>
            </a:r>
            <a:r>
              <a:rPr lang="pl-PL" sz="3300" dirty="0" err="1" smtClean="0"/>
              <a:t>teddy</a:t>
            </a:r>
            <a:r>
              <a:rPr lang="pl-PL" sz="3300" dirty="0" smtClean="0"/>
              <a:t> </a:t>
            </a:r>
            <a:r>
              <a:rPr lang="pl-PL" sz="3300" dirty="0" err="1" smtClean="0"/>
              <a:t>bear</a:t>
            </a:r>
            <a:endParaRPr lang="pl-PL" sz="3300" dirty="0" smtClean="0"/>
          </a:p>
          <a:p>
            <a:pPr marL="502920" indent="-457200">
              <a:buFontTx/>
              <a:buChar char="-"/>
            </a:pPr>
            <a:r>
              <a:rPr lang="pl-PL" sz="3300" dirty="0" err="1" smtClean="0"/>
              <a:t>catapult</a:t>
            </a:r>
            <a:endParaRPr lang="pl-PL" sz="3300" dirty="0" smtClean="0"/>
          </a:p>
          <a:p>
            <a:pPr marL="502920" indent="-457200">
              <a:buFontTx/>
              <a:buChar char="-"/>
            </a:pPr>
            <a:r>
              <a:rPr lang="pl-PL" sz="3300" dirty="0" err="1" smtClean="0"/>
              <a:t>Fruits</a:t>
            </a:r>
            <a:endParaRPr lang="pl-PL" sz="3300" dirty="0" smtClean="0"/>
          </a:p>
          <a:p>
            <a:pPr marL="502920" indent="-457200">
              <a:buFontTx/>
              <a:buChar char="-"/>
            </a:pPr>
            <a:r>
              <a:rPr lang="pl-PL" sz="3300" dirty="0" smtClean="0"/>
              <a:t>Boxing </a:t>
            </a:r>
            <a:r>
              <a:rPr lang="pl-PL" sz="3300" dirty="0" err="1" smtClean="0"/>
              <a:t>gloves</a:t>
            </a:r>
            <a:endParaRPr lang="pl-PL" sz="3300" dirty="0" smtClean="0"/>
          </a:p>
          <a:p>
            <a:pPr marL="502920" indent="-457200">
              <a:buFontTx/>
              <a:buChar char="-"/>
            </a:pPr>
            <a:r>
              <a:rPr lang="pl-PL" sz="3300" dirty="0" smtClean="0"/>
              <a:t>Dewy Grass </a:t>
            </a:r>
          </a:p>
          <a:p>
            <a:pPr marL="502920" indent="-457200">
              <a:buFontTx/>
              <a:buChar char="-"/>
            </a:pPr>
            <a:r>
              <a:rPr lang="pl-PL" sz="3300" dirty="0" smtClean="0"/>
              <a:t>„Saperka” </a:t>
            </a:r>
            <a:r>
              <a:rPr lang="pl-PL" sz="3300" dirty="0" err="1" smtClean="0"/>
              <a:t>shovel</a:t>
            </a:r>
            <a:endParaRPr lang="pl-PL" sz="3300" dirty="0" smtClean="0"/>
          </a:p>
          <a:p>
            <a:pPr marL="502920" indent="-457200">
              <a:buFontTx/>
              <a:buChar char="-"/>
            </a:pPr>
            <a:endParaRPr lang="pl-PL" sz="3300" dirty="0" smtClean="0"/>
          </a:p>
          <a:p>
            <a:pPr marL="502920" indent="-457200" algn="ctr">
              <a:buFontTx/>
              <a:buChar char="-"/>
            </a:pPr>
            <a:endParaRPr lang="pl-PL" sz="3300" dirty="0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pPr marL="45720" indent="0"/>
            <a:r>
              <a:rPr lang="pl-PL" sz="3300" dirty="0"/>
              <a:t>2. </a:t>
            </a:r>
            <a:r>
              <a:rPr lang="en-US" sz="3300" dirty="0"/>
              <a:t>Which of the things you have touched left the strongest feelings in you?</a:t>
            </a:r>
            <a:endParaRPr lang="pl-PL" sz="33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40" y="5436096"/>
            <a:ext cx="146304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Ewelina\AppData\Local\Microsoft\Windows\Temporary Internet Files\Content.IE5\9A1GG0ZD\MC9002381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16422"/>
            <a:ext cx="1036190" cy="118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Ewelina\AppData\Local\Microsoft\Windows\Temporary Internet Files\Content.IE5\YEMS73FH\MC9002321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73" y="3861048"/>
            <a:ext cx="718242" cy="92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Ewelina\AppData\Local\Microsoft\Windows\Temporary Internet Files\Content.IE5\9A1GG0ZD\MC90019783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40" y="1916832"/>
            <a:ext cx="763509" cy="11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136904" cy="6048672"/>
          </a:xfrm>
        </p:spPr>
        <p:txBody>
          <a:bodyPr/>
          <a:lstStyle/>
          <a:p>
            <a:r>
              <a:rPr lang="pl-PL" dirty="0"/>
              <a:t> </a:t>
            </a:r>
            <a:r>
              <a:rPr lang="pl-PL" dirty="0" err="1" smtClean="0"/>
              <a:t>skipping-rope</a:t>
            </a:r>
            <a:r>
              <a:rPr lang="pl-PL" dirty="0" smtClean="0"/>
              <a:t>, </a:t>
            </a:r>
            <a:r>
              <a:rPr lang="pl-PL" dirty="0" err="1" smtClean="0"/>
              <a:t>ball</a:t>
            </a:r>
            <a:endParaRPr lang="pl-PL" dirty="0" smtClean="0"/>
          </a:p>
          <a:p>
            <a:r>
              <a:rPr lang="pl-PL" dirty="0" err="1" smtClean="0"/>
              <a:t>Beautiful</a:t>
            </a:r>
            <a:r>
              <a:rPr lang="pl-PL" dirty="0" smtClean="0"/>
              <a:t> radio </a:t>
            </a:r>
            <a:r>
              <a:rPr lang="pl-PL" dirty="0" err="1" smtClean="0"/>
              <a:t>that</a:t>
            </a:r>
            <a:r>
              <a:rPr lang="pl-PL" dirty="0" smtClean="0"/>
              <a:t> I </a:t>
            </a:r>
            <a:r>
              <a:rPr lang="pl-PL" dirty="0" err="1" smtClean="0"/>
              <a:t>received</a:t>
            </a:r>
            <a:r>
              <a:rPr lang="pl-PL" dirty="0" smtClean="0"/>
              <a:t> on 1st </a:t>
            </a:r>
            <a:r>
              <a:rPr lang="pl-PL" dirty="0" err="1" smtClean="0"/>
              <a:t>Comunion</a:t>
            </a:r>
            <a:r>
              <a:rPr lang="pl-PL" dirty="0" smtClean="0"/>
              <a:t> – </a:t>
            </a:r>
            <a:r>
              <a:rPr lang="pl-PL" dirty="0" err="1" smtClean="0"/>
              <a:t>it</a:t>
            </a:r>
            <a:r>
              <a:rPr lang="pl-PL" dirty="0" smtClean="0"/>
              <a:t> was </a:t>
            </a:r>
            <a:r>
              <a:rPr lang="pl-PL" dirty="0" err="1" smtClean="0"/>
              <a:t>cold</a:t>
            </a:r>
            <a:endParaRPr lang="pl-PL" dirty="0" smtClean="0"/>
          </a:p>
          <a:p>
            <a:r>
              <a:rPr lang="pl-PL" dirty="0" smtClean="0"/>
              <a:t>I </a:t>
            </a:r>
            <a:r>
              <a:rPr lang="pl-PL" dirty="0" err="1" smtClean="0"/>
              <a:t>remember</a:t>
            </a:r>
            <a:r>
              <a:rPr lang="pl-PL" dirty="0" smtClean="0"/>
              <a:t> the most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old</a:t>
            </a:r>
            <a:r>
              <a:rPr lang="pl-PL" dirty="0" smtClean="0"/>
              <a:t> </a:t>
            </a:r>
            <a:r>
              <a:rPr lang="pl-PL" dirty="0" err="1" smtClean="0"/>
              <a:t>house</a:t>
            </a:r>
            <a:r>
              <a:rPr lang="pl-PL" dirty="0" smtClean="0"/>
              <a:t>, </a:t>
            </a:r>
            <a:r>
              <a:rPr lang="pl-PL" dirty="0" err="1" smtClean="0"/>
              <a:t>doors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closed</a:t>
            </a:r>
            <a:r>
              <a:rPr lang="pl-PL" dirty="0" smtClean="0"/>
              <a:t> with </a:t>
            </a:r>
            <a:r>
              <a:rPr lang="pl-PL" dirty="0" err="1" smtClean="0"/>
              <a:t>difficulty</a:t>
            </a:r>
            <a:r>
              <a:rPr lang="pl-PL" dirty="0" smtClean="0"/>
              <a:t>, at </a:t>
            </a:r>
            <a:r>
              <a:rPr lang="pl-PL" dirty="0" err="1" smtClean="0"/>
              <a:t>home</a:t>
            </a:r>
            <a:r>
              <a:rPr lang="pl-PL" dirty="0" smtClean="0"/>
              <a:t> we </a:t>
            </a:r>
            <a:r>
              <a:rPr lang="pl-PL" dirty="0" err="1" smtClean="0"/>
              <a:t>didn’t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floor</a:t>
            </a:r>
            <a:r>
              <a:rPr lang="pl-PL" dirty="0" smtClean="0"/>
              <a:t> but </a:t>
            </a:r>
            <a:r>
              <a:rPr lang="pl-PL" dirty="0" err="1" smtClean="0"/>
              <a:t>ground</a:t>
            </a:r>
            <a:r>
              <a:rPr lang="pl-PL" dirty="0" smtClean="0"/>
              <a:t>. I </a:t>
            </a:r>
            <a:r>
              <a:rPr lang="pl-PL" dirty="0" err="1" smtClean="0"/>
              <a:t>liked</a:t>
            </a:r>
            <a:r>
              <a:rPr lang="pl-PL" dirty="0" smtClean="0"/>
              <a:t> to sit on the </a:t>
            </a:r>
            <a:r>
              <a:rPr lang="pl-PL" dirty="0" err="1" smtClean="0"/>
              <a:t>table</a:t>
            </a:r>
            <a:r>
              <a:rPr lang="pl-PL" dirty="0" smtClean="0"/>
              <a:t> and </a:t>
            </a:r>
            <a:r>
              <a:rPr lang="pl-PL" dirty="0" err="1" smtClean="0"/>
              <a:t>read</a:t>
            </a:r>
            <a:r>
              <a:rPr lang="pl-PL" dirty="0" smtClean="0"/>
              <a:t> </a:t>
            </a:r>
            <a:r>
              <a:rPr lang="pl-PL" dirty="0" err="1" smtClean="0"/>
              <a:t>books</a:t>
            </a:r>
            <a:r>
              <a:rPr lang="pl-PL" dirty="0" smtClean="0"/>
              <a:t>, we </a:t>
            </a:r>
            <a:r>
              <a:rPr lang="pl-PL" dirty="0" err="1" smtClean="0"/>
              <a:t>didn’t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light</a:t>
            </a:r>
            <a:r>
              <a:rPr lang="pl-PL" dirty="0" smtClean="0"/>
              <a:t> at </a:t>
            </a:r>
            <a:r>
              <a:rPr lang="pl-PL" dirty="0" err="1" smtClean="0"/>
              <a:t>home</a:t>
            </a:r>
            <a:r>
              <a:rPr lang="pl-PL" dirty="0" smtClean="0"/>
              <a:t> but  </a:t>
            </a:r>
            <a:r>
              <a:rPr lang="pl-PL" dirty="0" err="1" smtClean="0"/>
              <a:t>oil</a:t>
            </a:r>
            <a:r>
              <a:rPr lang="pl-PL" dirty="0" smtClean="0"/>
              <a:t> lamp. I </a:t>
            </a:r>
            <a:r>
              <a:rPr lang="pl-PL" dirty="0" err="1" smtClean="0"/>
              <a:t>liked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house</a:t>
            </a:r>
            <a:r>
              <a:rPr lang="pl-PL" dirty="0" smtClean="0"/>
              <a:t> </a:t>
            </a:r>
            <a:r>
              <a:rPr lang="pl-PL" dirty="0" err="1" smtClean="0"/>
              <a:t>very</a:t>
            </a:r>
            <a:r>
              <a:rPr lang="pl-PL" dirty="0" smtClean="0"/>
              <a:t> much </a:t>
            </a:r>
            <a:r>
              <a:rPr lang="pl-PL" dirty="0" err="1" smtClean="0"/>
              <a:t>because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my </a:t>
            </a:r>
            <a:r>
              <a:rPr lang="pl-PL" dirty="0" err="1" smtClean="0"/>
              <a:t>parents</a:t>
            </a:r>
            <a:r>
              <a:rPr lang="pl-PL" dirty="0" smtClean="0"/>
              <a:t>, </a:t>
            </a:r>
            <a:r>
              <a:rPr lang="pl-PL" dirty="0" err="1" smtClean="0"/>
              <a:t>brother</a:t>
            </a:r>
            <a:r>
              <a:rPr lang="pl-PL" dirty="0" smtClean="0"/>
              <a:t> and </a:t>
            </a:r>
            <a:r>
              <a:rPr lang="pl-PL" dirty="0" err="1" smtClean="0"/>
              <a:t>sister</a:t>
            </a:r>
            <a:endParaRPr lang="pl-PL" dirty="0" smtClean="0"/>
          </a:p>
          <a:p>
            <a:r>
              <a:rPr lang="pl-PL" dirty="0" smtClean="0"/>
              <a:t>Toys, </a:t>
            </a:r>
            <a:r>
              <a:rPr lang="pl-PL" dirty="0" err="1" smtClean="0"/>
              <a:t>especially</a:t>
            </a:r>
            <a:r>
              <a:rPr lang="pl-PL" dirty="0" smtClean="0"/>
              <a:t> </a:t>
            </a:r>
            <a:r>
              <a:rPr lang="pl-PL" dirty="0" err="1" smtClean="0"/>
              <a:t>cars</a:t>
            </a:r>
            <a:r>
              <a:rPr lang="pl-PL" dirty="0" smtClean="0"/>
              <a:t> and </a:t>
            </a:r>
            <a:r>
              <a:rPr lang="pl-PL" dirty="0" err="1" smtClean="0"/>
              <a:t>ball</a:t>
            </a:r>
            <a:endParaRPr lang="pl-PL" dirty="0" smtClean="0"/>
          </a:p>
          <a:p>
            <a:r>
              <a:rPr lang="pl-PL" dirty="0" err="1" smtClean="0"/>
              <a:t>Wooden</a:t>
            </a:r>
            <a:r>
              <a:rPr lang="pl-PL" dirty="0" smtClean="0"/>
              <a:t> </a:t>
            </a:r>
            <a:r>
              <a:rPr lang="pl-PL" dirty="0" err="1" smtClean="0"/>
              <a:t>box</a:t>
            </a:r>
            <a:r>
              <a:rPr lang="pl-PL" dirty="0" smtClean="0"/>
              <a:t> </a:t>
            </a:r>
            <a:r>
              <a:rPr lang="pl-PL" dirty="0" err="1" smtClean="0"/>
              <a:t>made</a:t>
            </a:r>
            <a:r>
              <a:rPr lang="pl-PL" dirty="0" smtClean="0"/>
              <a:t> by my </a:t>
            </a:r>
            <a:r>
              <a:rPr lang="pl-PL" dirty="0" err="1" smtClean="0"/>
              <a:t>grandfather</a:t>
            </a:r>
            <a:r>
              <a:rPr lang="pl-PL" dirty="0" smtClean="0"/>
              <a:t>, </a:t>
            </a:r>
            <a:r>
              <a:rPr lang="pl-PL" dirty="0" err="1" smtClean="0"/>
              <a:t>when</a:t>
            </a:r>
            <a:r>
              <a:rPr lang="pl-PL" dirty="0" smtClean="0"/>
              <a:t> I was small </a:t>
            </a:r>
            <a:r>
              <a:rPr lang="pl-PL" dirty="0" err="1" smtClean="0"/>
              <a:t>girl</a:t>
            </a:r>
            <a:r>
              <a:rPr lang="pl-PL" dirty="0" smtClean="0"/>
              <a:t> I </a:t>
            </a:r>
            <a:r>
              <a:rPr lang="pl-PL" dirty="0" err="1" smtClean="0"/>
              <a:t>liked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very</a:t>
            </a:r>
            <a:r>
              <a:rPr lang="pl-PL" dirty="0" smtClean="0"/>
              <a:t> much and I </a:t>
            </a:r>
            <a:r>
              <a:rPr lang="pl-PL" dirty="0" err="1" smtClean="0"/>
              <a:t>wanted</a:t>
            </a:r>
            <a:r>
              <a:rPr lang="pl-PL" dirty="0" smtClean="0"/>
              <a:t> to </a:t>
            </a:r>
            <a:r>
              <a:rPr lang="pl-PL" dirty="0" err="1" smtClean="0"/>
              <a:t>help</a:t>
            </a:r>
            <a:r>
              <a:rPr lang="pl-PL" dirty="0" smtClean="0"/>
              <a:t> to my </a:t>
            </a:r>
            <a:r>
              <a:rPr lang="pl-PL" dirty="0" err="1" smtClean="0"/>
              <a:t>grandfather</a:t>
            </a:r>
            <a:r>
              <a:rPr lang="pl-PL" dirty="0" smtClean="0"/>
              <a:t> </a:t>
            </a:r>
            <a:r>
              <a:rPr lang="pl-PL" dirty="0" err="1" smtClean="0"/>
              <a:t>who</a:t>
            </a:r>
            <a:r>
              <a:rPr lang="pl-PL" dirty="0" smtClean="0"/>
              <a:t> </a:t>
            </a:r>
            <a:r>
              <a:rPr lang="pl-PL" dirty="0" err="1" smtClean="0"/>
              <a:t>made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boxes</a:t>
            </a:r>
            <a:endParaRPr lang="pl-PL" dirty="0" smtClean="0"/>
          </a:p>
          <a:p>
            <a:r>
              <a:rPr lang="pl-PL" dirty="0" smtClean="0"/>
              <a:t>Big, </a:t>
            </a:r>
            <a:r>
              <a:rPr lang="pl-PL" dirty="0" err="1" smtClean="0"/>
              <a:t>green</a:t>
            </a:r>
            <a:r>
              <a:rPr lang="pl-PL" dirty="0" smtClean="0"/>
              <a:t> </a:t>
            </a:r>
            <a:r>
              <a:rPr lang="pl-PL" dirty="0" err="1" smtClean="0"/>
              <a:t>lawn</a:t>
            </a:r>
            <a:endParaRPr lang="pl-PL" dirty="0" smtClean="0"/>
          </a:p>
          <a:p>
            <a:r>
              <a:rPr lang="pl-PL" dirty="0" err="1" smtClean="0"/>
              <a:t>Strawberries</a:t>
            </a:r>
            <a:r>
              <a:rPr lang="pl-PL" dirty="0" smtClean="0"/>
              <a:t> field</a:t>
            </a:r>
          </a:p>
          <a:p>
            <a:r>
              <a:rPr lang="pl-PL" dirty="0" err="1" smtClean="0"/>
              <a:t>bicycle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8194" name="Picture 2" descr="C:\Users\Ewelina\AppData\Local\Microsoft\Windows\Temporary Internet Files\Content.IE5\45A950YO\MC9004126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492896"/>
            <a:ext cx="913075" cy="100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Ewelina\AppData\Local\Microsoft\Windows\Temporary Internet Files\Content.IE5\9A1GG0ZD\MP90042268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49080"/>
            <a:ext cx="1528733" cy="10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0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80528" y="0"/>
            <a:ext cx="9164735" cy="1143000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640080" indent="-457200" algn="l"/>
            <a:r>
              <a:rPr lang="en-US" sz="3000" dirty="0">
                <a:effectLst/>
              </a:rPr>
              <a:t>Do you remember any noises, sounds, music, songs that had a strong influence on you?</a:t>
            </a:r>
            <a:endParaRPr lang="pl-PL" sz="3000" dirty="0">
              <a:effectLst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964488" cy="5472608"/>
          </a:xfrm>
        </p:spPr>
        <p:txBody>
          <a:bodyPr>
            <a:normAutofit fontScale="77500" lnSpcReduction="20000"/>
          </a:bodyPr>
          <a:lstStyle/>
          <a:p>
            <a:r>
              <a:rPr lang="pl-PL" dirty="0" err="1" smtClean="0"/>
              <a:t>Cds</a:t>
            </a:r>
            <a:r>
              <a:rPr lang="pl-PL" dirty="0" smtClean="0"/>
              <a:t> of Led Zeppelin, </a:t>
            </a:r>
            <a:r>
              <a:rPr lang="pl-PL" dirty="0"/>
              <a:t>Modern </a:t>
            </a:r>
            <a:r>
              <a:rPr lang="pl-PL" dirty="0" err="1"/>
              <a:t>talking</a:t>
            </a:r>
            <a:r>
              <a:rPr lang="pl-PL" dirty="0"/>
              <a:t>, Phil Collins, </a:t>
            </a:r>
            <a:r>
              <a:rPr lang="pl-PL" dirty="0" err="1"/>
              <a:t>Queens</a:t>
            </a:r>
            <a:r>
              <a:rPr lang="pl-PL" dirty="0"/>
              <a:t>, Anna German, Czesław </a:t>
            </a:r>
            <a:r>
              <a:rPr lang="pl-PL" dirty="0" smtClean="0"/>
              <a:t>Niemen, </a:t>
            </a:r>
            <a:r>
              <a:rPr lang="pl-PL" dirty="0" err="1" smtClean="0"/>
              <a:t>Combi</a:t>
            </a:r>
            <a:r>
              <a:rPr lang="pl-PL" dirty="0" smtClean="0"/>
              <a:t> „Słodkiego miłego życia”</a:t>
            </a:r>
          </a:p>
          <a:p>
            <a:r>
              <a:rPr lang="pl-PL" dirty="0" err="1" smtClean="0"/>
              <a:t>Shouts</a:t>
            </a:r>
            <a:r>
              <a:rPr lang="pl-PL" dirty="0" smtClean="0"/>
              <a:t> </a:t>
            </a:r>
            <a:r>
              <a:rPr lang="pl-PL" dirty="0" err="1" smtClean="0"/>
              <a:t>during</a:t>
            </a:r>
            <a:r>
              <a:rPr lang="pl-PL" dirty="0" smtClean="0"/>
              <a:t> </a:t>
            </a:r>
            <a:r>
              <a:rPr lang="pl-PL" dirty="0" err="1" smtClean="0"/>
              <a:t>playing</a:t>
            </a:r>
            <a:endParaRPr lang="pl-PL" dirty="0" smtClean="0"/>
          </a:p>
          <a:p>
            <a:r>
              <a:rPr lang="pl-PL" dirty="0" err="1" smtClean="0"/>
              <a:t>Songs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my </a:t>
            </a:r>
            <a:r>
              <a:rPr lang="pl-PL" dirty="0" err="1" smtClean="0"/>
              <a:t>almost</a:t>
            </a:r>
            <a:r>
              <a:rPr lang="pl-PL" dirty="0" smtClean="0"/>
              <a:t> 100 </a:t>
            </a:r>
            <a:r>
              <a:rPr lang="pl-PL" dirty="0" err="1" smtClean="0"/>
              <a:t>years</a:t>
            </a:r>
            <a:r>
              <a:rPr lang="pl-PL" dirty="0" smtClean="0"/>
              <a:t> </a:t>
            </a:r>
            <a:r>
              <a:rPr lang="pl-PL" dirty="0" err="1" smtClean="0"/>
              <a:t>old</a:t>
            </a:r>
            <a:r>
              <a:rPr lang="pl-PL" dirty="0" smtClean="0"/>
              <a:t> </a:t>
            </a:r>
            <a:r>
              <a:rPr lang="pl-PL" dirty="0" err="1" smtClean="0"/>
              <a:t>great-grandfather</a:t>
            </a:r>
            <a:r>
              <a:rPr lang="pl-PL" dirty="0" smtClean="0"/>
              <a:t> </a:t>
            </a:r>
            <a:r>
              <a:rPr lang="pl-PL" dirty="0" err="1" smtClean="0"/>
              <a:t>sang</a:t>
            </a:r>
            <a:r>
              <a:rPr lang="pl-PL" dirty="0" smtClean="0"/>
              <a:t> me </a:t>
            </a:r>
            <a:r>
              <a:rPr lang="pl-PL" dirty="0" err="1" smtClean="0"/>
              <a:t>before</a:t>
            </a:r>
            <a:r>
              <a:rPr lang="pl-PL" dirty="0" smtClean="0"/>
              <a:t> </a:t>
            </a:r>
            <a:r>
              <a:rPr lang="pl-PL" dirty="0" err="1" smtClean="0"/>
              <a:t>going</a:t>
            </a:r>
            <a:r>
              <a:rPr lang="pl-PL" dirty="0" smtClean="0"/>
              <a:t> </a:t>
            </a:r>
            <a:r>
              <a:rPr lang="pl-PL" dirty="0" err="1" smtClean="0"/>
              <a:t>asleep</a:t>
            </a:r>
            <a:r>
              <a:rPr lang="pl-PL" dirty="0" smtClean="0"/>
              <a:t>, I plan to </a:t>
            </a:r>
            <a:r>
              <a:rPr lang="pl-PL" dirty="0" err="1" smtClean="0"/>
              <a:t>sing</a:t>
            </a:r>
            <a:r>
              <a:rPr lang="pl-PL" dirty="0" smtClean="0"/>
              <a:t> the same </a:t>
            </a:r>
            <a:r>
              <a:rPr lang="pl-PL" dirty="0" err="1" smtClean="0"/>
              <a:t>songs</a:t>
            </a:r>
            <a:r>
              <a:rPr lang="pl-PL" dirty="0" smtClean="0"/>
              <a:t> to my </a:t>
            </a:r>
            <a:r>
              <a:rPr lang="pl-PL" dirty="0" err="1" smtClean="0"/>
              <a:t>children</a:t>
            </a:r>
            <a:endParaRPr lang="pl-PL" dirty="0" smtClean="0"/>
          </a:p>
          <a:p>
            <a:r>
              <a:rPr lang="pl-PL" dirty="0" err="1"/>
              <a:t>combine</a:t>
            </a:r>
            <a:r>
              <a:rPr lang="pl-PL" dirty="0"/>
              <a:t> </a:t>
            </a:r>
            <a:r>
              <a:rPr lang="pl-PL" dirty="0" err="1" smtClean="0"/>
              <a:t>harvester</a:t>
            </a:r>
            <a:r>
              <a:rPr lang="pl-PL" dirty="0" smtClean="0"/>
              <a:t>, </a:t>
            </a:r>
          </a:p>
          <a:p>
            <a:r>
              <a:rPr lang="pl-PL" dirty="0" smtClean="0"/>
              <a:t>Song from „</a:t>
            </a:r>
            <a:r>
              <a:rPr lang="pl-PL" dirty="0" smtClean="0">
                <a:hlinkClick r:id="rId2"/>
              </a:rPr>
              <a:t>Czterej pancerni i pies</a:t>
            </a:r>
            <a:r>
              <a:rPr lang="pl-PL" dirty="0" smtClean="0"/>
              <a:t>”/</a:t>
            </a:r>
            <a:r>
              <a:rPr lang="en-US" i="1" dirty="0"/>
              <a:t> Four tank-men and a dog</a:t>
            </a:r>
            <a:r>
              <a:rPr lang="pl-PL" dirty="0" smtClean="0"/>
              <a:t> film</a:t>
            </a:r>
          </a:p>
          <a:p>
            <a:r>
              <a:rPr lang="pl-PL" dirty="0" err="1" smtClean="0"/>
              <a:t>November</a:t>
            </a:r>
            <a:r>
              <a:rPr lang="pl-PL" dirty="0" smtClean="0"/>
              <a:t> </a:t>
            </a:r>
            <a:r>
              <a:rPr lang="pl-PL" dirty="0" err="1" smtClean="0"/>
              <a:t>Rain</a:t>
            </a:r>
            <a:r>
              <a:rPr lang="pl-PL" dirty="0" smtClean="0"/>
              <a:t> </a:t>
            </a:r>
            <a:r>
              <a:rPr lang="pl-PL" b="1" dirty="0">
                <a:hlinkClick r:id="rId3"/>
              </a:rPr>
              <a:t>Guns N' </a:t>
            </a:r>
            <a:r>
              <a:rPr lang="pl-PL" b="1" dirty="0" err="1" smtClean="0">
                <a:hlinkClick r:id="rId3"/>
              </a:rPr>
              <a:t>Roses</a:t>
            </a:r>
            <a:r>
              <a:rPr lang="pl-PL" b="1" dirty="0" smtClean="0"/>
              <a:t> </a:t>
            </a:r>
          </a:p>
          <a:p>
            <a:r>
              <a:rPr lang="pl-PL" dirty="0" err="1" smtClean="0"/>
              <a:t>Christmas</a:t>
            </a:r>
            <a:r>
              <a:rPr lang="pl-PL" dirty="0" smtClean="0"/>
              <a:t> </a:t>
            </a:r>
            <a:r>
              <a:rPr lang="pl-PL" dirty="0" err="1" smtClean="0"/>
              <a:t>carolls</a:t>
            </a:r>
            <a:endParaRPr lang="pl-PL" dirty="0" smtClean="0"/>
          </a:p>
          <a:p>
            <a:r>
              <a:rPr lang="pl-PL" dirty="0" smtClean="0"/>
              <a:t>Sound of motor </a:t>
            </a:r>
            <a:r>
              <a:rPr lang="pl-PL" dirty="0" err="1" smtClean="0"/>
              <a:t>engine</a:t>
            </a:r>
            <a:endParaRPr lang="pl-PL" dirty="0" smtClean="0"/>
          </a:p>
          <a:p>
            <a:r>
              <a:rPr lang="pl-PL" dirty="0" smtClean="0"/>
              <a:t>The </a:t>
            </a:r>
            <a:r>
              <a:rPr lang="pl-PL" dirty="0" err="1" smtClean="0"/>
              <a:t>sound</a:t>
            </a:r>
            <a:r>
              <a:rPr lang="pl-PL" dirty="0" smtClean="0"/>
              <a:t> of </a:t>
            </a:r>
            <a:r>
              <a:rPr lang="pl-PL" dirty="0" err="1" smtClean="0"/>
              <a:t>river</a:t>
            </a:r>
            <a:endParaRPr lang="pl-PL" dirty="0" smtClean="0"/>
          </a:p>
          <a:p>
            <a:r>
              <a:rPr lang="pl-PL" dirty="0"/>
              <a:t>the </a:t>
            </a:r>
            <a:r>
              <a:rPr lang="pl-PL" dirty="0" err="1"/>
              <a:t>chirping</a:t>
            </a:r>
            <a:r>
              <a:rPr lang="pl-PL" dirty="0"/>
              <a:t> of </a:t>
            </a:r>
            <a:r>
              <a:rPr lang="pl-PL" dirty="0" err="1" smtClean="0"/>
              <a:t>crickets</a:t>
            </a:r>
            <a:r>
              <a:rPr lang="pl-PL" dirty="0" smtClean="0"/>
              <a:t> </a:t>
            </a:r>
          </a:p>
          <a:p>
            <a:r>
              <a:rPr lang="pl-PL" dirty="0" err="1" smtClean="0"/>
              <a:t>Rustical</a:t>
            </a:r>
            <a:r>
              <a:rPr lang="pl-PL" dirty="0" smtClean="0"/>
              <a:t>, </a:t>
            </a:r>
            <a:r>
              <a:rPr lang="pl-PL" dirty="0" err="1" smtClean="0"/>
              <a:t>regional</a:t>
            </a:r>
            <a:r>
              <a:rPr lang="pl-PL" dirty="0" smtClean="0"/>
              <a:t> song </a:t>
            </a:r>
            <a:r>
              <a:rPr lang="pl-PL" dirty="0" err="1" smtClean="0"/>
              <a:t>sang</a:t>
            </a:r>
            <a:r>
              <a:rPr lang="pl-PL" dirty="0" smtClean="0"/>
              <a:t> by </a:t>
            </a:r>
            <a:r>
              <a:rPr lang="pl-PL" dirty="0" err="1" smtClean="0"/>
              <a:t>father</a:t>
            </a:r>
            <a:r>
              <a:rPr lang="pl-PL" dirty="0" smtClean="0"/>
              <a:t> and family</a:t>
            </a:r>
          </a:p>
          <a:p>
            <a:r>
              <a:rPr lang="pl-PL" dirty="0" smtClean="0"/>
              <a:t>Many </a:t>
            </a:r>
            <a:r>
              <a:rPr lang="pl-PL" dirty="0" err="1" smtClean="0"/>
              <a:t>songs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big </a:t>
            </a:r>
            <a:r>
              <a:rPr lang="pl-PL" dirty="0" err="1" smtClean="0"/>
              <a:t>importance</a:t>
            </a:r>
            <a:r>
              <a:rPr lang="pl-PL" dirty="0" smtClean="0"/>
              <a:t> to me</a:t>
            </a:r>
          </a:p>
          <a:p>
            <a:r>
              <a:rPr lang="pl-PL" dirty="0" smtClean="0"/>
              <a:t>Music from </a:t>
            </a:r>
            <a:r>
              <a:rPr lang="pl-PL" dirty="0" err="1" smtClean="0"/>
              <a:t>weddings</a:t>
            </a:r>
            <a:r>
              <a:rPr lang="pl-PL" dirty="0" smtClean="0"/>
              <a:t> and </a:t>
            </a:r>
            <a:r>
              <a:rPr lang="pl-PL" dirty="0" err="1" smtClean="0"/>
              <a:t>dancings</a:t>
            </a:r>
            <a:r>
              <a:rPr lang="pl-PL" dirty="0" smtClean="0"/>
              <a:t> on </a:t>
            </a:r>
            <a:r>
              <a:rPr lang="pl-PL" dirty="0" err="1" smtClean="0"/>
              <a:t>which</a:t>
            </a:r>
            <a:r>
              <a:rPr lang="pl-PL" dirty="0" smtClean="0"/>
              <a:t> I </a:t>
            </a:r>
            <a:r>
              <a:rPr lang="pl-PL" dirty="0" err="1" smtClean="0"/>
              <a:t>participated</a:t>
            </a:r>
            <a:r>
              <a:rPr lang="pl-PL" dirty="0" smtClean="0"/>
              <a:t> with </a:t>
            </a:r>
            <a:r>
              <a:rPr lang="pl-PL" dirty="0" err="1" smtClean="0"/>
              <a:t>parents</a:t>
            </a:r>
            <a:endParaRPr lang="pl-PL" dirty="0" smtClean="0"/>
          </a:p>
          <a:p>
            <a:r>
              <a:rPr lang="pl-PL" dirty="0" err="1" smtClean="0"/>
              <a:t>Rivers</a:t>
            </a:r>
            <a:r>
              <a:rPr lang="pl-PL" dirty="0" smtClean="0"/>
              <a:t> </a:t>
            </a:r>
            <a:r>
              <a:rPr lang="pl-PL" dirty="0"/>
              <a:t>of </a:t>
            </a:r>
            <a:r>
              <a:rPr lang="pl-PL" dirty="0" err="1"/>
              <a:t>babilon</a:t>
            </a:r>
            <a:r>
              <a:rPr lang="pl-PL" dirty="0"/>
              <a:t> by </a:t>
            </a:r>
            <a:r>
              <a:rPr lang="pl-PL" dirty="0" err="1"/>
              <a:t>Boney</a:t>
            </a:r>
            <a:r>
              <a:rPr lang="pl-PL" dirty="0"/>
              <a:t> M, </a:t>
            </a:r>
            <a:r>
              <a:rPr lang="pl-PL" dirty="0" err="1"/>
              <a:t>Dennis</a:t>
            </a:r>
            <a:r>
              <a:rPr lang="pl-PL" dirty="0"/>
              <a:t> </a:t>
            </a:r>
            <a:r>
              <a:rPr lang="pl-PL" dirty="0" err="1"/>
              <a:t>Russos</a:t>
            </a:r>
            <a:r>
              <a:rPr lang="pl-PL" dirty="0"/>
              <a:t>, song „White </a:t>
            </a:r>
            <a:r>
              <a:rPr lang="pl-PL" dirty="0" err="1"/>
              <a:t>bear</a:t>
            </a:r>
            <a:r>
              <a:rPr lang="pl-PL" dirty="0"/>
              <a:t>” – </a:t>
            </a:r>
            <a:r>
              <a:rPr lang="pl-PL" dirty="0" err="1"/>
              <a:t>this</a:t>
            </a:r>
            <a:r>
              <a:rPr lang="pl-PL" dirty="0"/>
              <a:t> song was </a:t>
            </a:r>
            <a:r>
              <a:rPr lang="pl-PL" dirty="0" err="1"/>
              <a:t>very</a:t>
            </a:r>
            <a:r>
              <a:rPr lang="pl-PL" dirty="0"/>
              <a:t> popular </a:t>
            </a:r>
            <a:r>
              <a:rPr lang="pl-PL" dirty="0" err="1"/>
              <a:t>during</a:t>
            </a:r>
            <a:r>
              <a:rPr lang="pl-PL" dirty="0"/>
              <a:t> </a:t>
            </a:r>
            <a:r>
              <a:rPr lang="pl-PL" dirty="0" err="1"/>
              <a:t>long</a:t>
            </a:r>
            <a:r>
              <a:rPr lang="pl-PL" dirty="0"/>
              <a:t> </a:t>
            </a:r>
            <a:r>
              <a:rPr lang="pl-PL" dirty="0" err="1"/>
              <a:t>years</a:t>
            </a:r>
            <a:r>
              <a:rPr lang="pl-PL" dirty="0"/>
              <a:t> and </a:t>
            </a:r>
            <a:r>
              <a:rPr lang="pl-PL" dirty="0" err="1"/>
              <a:t>parties</a:t>
            </a:r>
            <a:r>
              <a:rPr lang="pl-PL" dirty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in </a:t>
            </a:r>
            <a:r>
              <a:rPr lang="pl-PL" dirty="0"/>
              <a:t>„remiza” (</a:t>
            </a:r>
            <a:r>
              <a:rPr lang="pl-PL" dirty="0" err="1"/>
              <a:t>firemen’s</a:t>
            </a:r>
            <a:r>
              <a:rPr lang="pl-PL" dirty="0"/>
              <a:t> </a:t>
            </a:r>
            <a:r>
              <a:rPr lang="pl-PL" dirty="0" err="1"/>
              <a:t>building</a:t>
            </a:r>
            <a:r>
              <a:rPr lang="pl-PL" dirty="0" smtClean="0"/>
              <a:t>)</a:t>
            </a:r>
            <a:endParaRPr lang="pl-PL" dirty="0"/>
          </a:p>
        </p:txBody>
      </p:sp>
      <p:pic>
        <p:nvPicPr>
          <p:cNvPr id="9218" name="Picture 2" descr="C:\Users\Ewelina\AppData\Local\Microsoft\Windows\Temporary Internet Files\Content.IE5\45A950YO\MC90032953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2437"/>
            <a:ext cx="765102" cy="5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Ewelina\AppData\Local\Microsoft\Windows\Temporary Internet Files\Content.IE5\YEMS73FH\MC90002998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893746"/>
            <a:ext cx="1706270" cy="90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4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820472" cy="5733256"/>
          </a:xfrm>
        </p:spPr>
        <p:txBody>
          <a:bodyPr/>
          <a:lstStyle/>
          <a:p>
            <a:pPr marL="342900" indent="-342900">
              <a:buFont typeface="Courier New" pitchFamily="49" charset="0"/>
              <a:buChar char="o"/>
            </a:pPr>
            <a:r>
              <a:rPr lang="pl-PL" dirty="0" err="1" smtClean="0"/>
              <a:t>Strawberries</a:t>
            </a:r>
            <a:r>
              <a:rPr lang="pl-PL" dirty="0" smtClean="0"/>
              <a:t> (2) </a:t>
            </a:r>
            <a:r>
              <a:rPr lang="pl-PL" dirty="0" err="1" smtClean="0"/>
              <a:t>bluberries</a:t>
            </a:r>
            <a:endParaRPr lang="pl-PL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pl-PL" dirty="0" err="1" smtClean="0"/>
              <a:t>Chewing</a:t>
            </a:r>
            <a:r>
              <a:rPr lang="pl-PL" dirty="0" smtClean="0"/>
              <a:t> </a:t>
            </a:r>
            <a:r>
              <a:rPr lang="pl-PL" dirty="0" err="1" smtClean="0"/>
              <a:t>gomme</a:t>
            </a:r>
            <a:endParaRPr lang="pl-PL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pl-PL" dirty="0" err="1" smtClean="0"/>
              <a:t>Potatoes</a:t>
            </a:r>
            <a:r>
              <a:rPr lang="pl-PL" dirty="0" smtClean="0"/>
              <a:t> </a:t>
            </a:r>
            <a:r>
              <a:rPr lang="pl-PL" dirty="0" err="1" smtClean="0"/>
              <a:t>fried</a:t>
            </a:r>
            <a:r>
              <a:rPr lang="pl-PL" dirty="0" smtClean="0"/>
              <a:t> in </a:t>
            </a:r>
            <a:r>
              <a:rPr lang="pl-PL" dirty="0" err="1" smtClean="0"/>
              <a:t>fire</a:t>
            </a:r>
            <a:endParaRPr lang="pl-PL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pl-PL" dirty="0" err="1" smtClean="0"/>
              <a:t>Sugar</a:t>
            </a:r>
            <a:r>
              <a:rPr lang="pl-PL" dirty="0" smtClean="0"/>
              <a:t> on </a:t>
            </a:r>
            <a:r>
              <a:rPr lang="pl-PL" dirty="0" err="1" smtClean="0"/>
              <a:t>bread</a:t>
            </a:r>
            <a:endParaRPr lang="pl-PL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pl-PL" dirty="0" err="1" smtClean="0"/>
              <a:t>Fried</a:t>
            </a:r>
            <a:r>
              <a:rPr lang="pl-PL" dirty="0"/>
              <a:t> red </a:t>
            </a:r>
            <a:r>
              <a:rPr lang="pl-PL" dirty="0" err="1" smtClean="0"/>
              <a:t>beets</a:t>
            </a:r>
            <a:endParaRPr lang="pl-PL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pl-PL" dirty="0" err="1"/>
              <a:t>poppyseed</a:t>
            </a:r>
            <a:r>
              <a:rPr lang="pl-PL" dirty="0"/>
              <a:t> </a:t>
            </a:r>
            <a:r>
              <a:rPr lang="pl-PL" dirty="0" err="1" smtClean="0"/>
              <a:t>cake</a:t>
            </a:r>
            <a:r>
              <a:rPr lang="pl-PL" dirty="0" smtClean="0"/>
              <a:t>, </a:t>
            </a:r>
            <a:r>
              <a:rPr lang="pl-PL" dirty="0" err="1" smtClean="0"/>
              <a:t>apple</a:t>
            </a:r>
            <a:r>
              <a:rPr lang="pl-PL" dirty="0" smtClean="0"/>
              <a:t> </a:t>
            </a:r>
            <a:r>
              <a:rPr lang="pl-PL" dirty="0" err="1" smtClean="0"/>
              <a:t>pie</a:t>
            </a:r>
            <a:r>
              <a:rPr lang="pl-PL" dirty="0"/>
              <a:t> </a:t>
            </a:r>
            <a:r>
              <a:rPr lang="pl-PL" dirty="0" err="1" smtClean="0"/>
              <a:t>made</a:t>
            </a:r>
            <a:r>
              <a:rPr lang="pl-PL" dirty="0" smtClean="0"/>
              <a:t> by my </a:t>
            </a:r>
            <a:r>
              <a:rPr lang="pl-PL" dirty="0" err="1" smtClean="0"/>
              <a:t>grandma</a:t>
            </a:r>
            <a:endParaRPr lang="pl-PL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pl-PL" i="1" dirty="0" smtClean="0"/>
              <a:t>Kogel-mogel </a:t>
            </a:r>
            <a:r>
              <a:rPr lang="en-US" dirty="0" smtClean="0"/>
              <a:t>yolk </a:t>
            </a:r>
            <a:r>
              <a:rPr lang="en-US" dirty="0"/>
              <a:t>stirred with </a:t>
            </a:r>
            <a:r>
              <a:rPr lang="en-US" dirty="0" smtClean="0"/>
              <a:t>sugar</a:t>
            </a:r>
            <a:endParaRPr lang="pl-PL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US" dirty="0" smtClean="0"/>
              <a:t>Marzipan</a:t>
            </a:r>
            <a:endParaRPr lang="pl-PL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pl-PL" dirty="0" err="1" smtClean="0"/>
              <a:t>Sweet</a:t>
            </a:r>
            <a:r>
              <a:rPr lang="pl-PL" dirty="0" smtClean="0"/>
              <a:t> </a:t>
            </a:r>
            <a:r>
              <a:rPr lang="pl-PL" dirty="0" err="1" smtClean="0"/>
              <a:t>rool</a:t>
            </a:r>
            <a:r>
              <a:rPr lang="pl-PL" dirty="0" smtClean="0"/>
              <a:t> with </a:t>
            </a:r>
            <a:r>
              <a:rPr lang="pl-PL" dirty="0" err="1" smtClean="0"/>
              <a:t>white</a:t>
            </a:r>
            <a:r>
              <a:rPr lang="pl-PL" dirty="0" smtClean="0"/>
              <a:t> </a:t>
            </a:r>
            <a:r>
              <a:rPr lang="pl-PL" dirty="0" err="1" smtClean="0"/>
              <a:t>cheese</a:t>
            </a:r>
            <a:endParaRPr lang="pl-PL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pl-PL" dirty="0" err="1" smtClean="0"/>
              <a:t>Milk</a:t>
            </a:r>
            <a:r>
              <a:rPr lang="pl-PL" dirty="0" smtClean="0"/>
              <a:t> from the </a:t>
            </a:r>
            <a:r>
              <a:rPr lang="pl-PL" dirty="0" err="1" smtClean="0"/>
              <a:t>cow</a:t>
            </a:r>
            <a:r>
              <a:rPr lang="pl-PL" dirty="0" smtClean="0"/>
              <a:t> and </a:t>
            </a:r>
            <a:r>
              <a:rPr lang="pl-PL" dirty="0" err="1" smtClean="0"/>
              <a:t>slice</a:t>
            </a:r>
            <a:r>
              <a:rPr lang="pl-PL" dirty="0" smtClean="0"/>
              <a:t> of </a:t>
            </a:r>
            <a:r>
              <a:rPr lang="pl-PL" dirty="0" err="1" smtClean="0"/>
              <a:t>bread</a:t>
            </a:r>
            <a:r>
              <a:rPr lang="pl-PL" dirty="0" smtClean="0"/>
              <a:t> with </a:t>
            </a:r>
            <a:r>
              <a:rPr lang="pl-PL" dirty="0" err="1" smtClean="0"/>
              <a:t>confiture</a:t>
            </a:r>
            <a:endParaRPr lang="pl-PL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pl-PL" dirty="0" err="1" smtClean="0"/>
              <a:t>Fruit</a:t>
            </a:r>
            <a:r>
              <a:rPr lang="pl-PL" dirty="0" smtClean="0"/>
              <a:t> </a:t>
            </a:r>
            <a:r>
              <a:rPr lang="pl-PL" dirty="0" err="1" smtClean="0"/>
              <a:t>soups</a:t>
            </a:r>
            <a:r>
              <a:rPr lang="pl-PL" dirty="0" smtClean="0"/>
              <a:t>, </a:t>
            </a:r>
            <a:r>
              <a:rPr lang="pl-PL" dirty="0" err="1" smtClean="0"/>
              <a:t>tomato</a:t>
            </a:r>
            <a:r>
              <a:rPr lang="pl-PL" dirty="0" smtClean="0"/>
              <a:t> soup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pl-PL" dirty="0" smtClean="0"/>
              <a:t>„</a:t>
            </a:r>
            <a:r>
              <a:rPr lang="pl-PL" dirty="0" err="1" smtClean="0"/>
              <a:t>Sunday</a:t>
            </a:r>
            <a:r>
              <a:rPr lang="pl-PL" dirty="0" smtClean="0"/>
              <a:t> dinner” = </a:t>
            </a:r>
            <a:r>
              <a:rPr lang="pl-PL" dirty="0" err="1" smtClean="0"/>
              <a:t>chicken</a:t>
            </a:r>
            <a:r>
              <a:rPr lang="pl-PL" dirty="0" smtClean="0"/>
              <a:t> soup, </a:t>
            </a:r>
            <a:r>
              <a:rPr lang="pl-PL" dirty="0" err="1" smtClean="0"/>
              <a:t>potatoes</a:t>
            </a:r>
            <a:r>
              <a:rPr lang="pl-PL" dirty="0" smtClean="0"/>
              <a:t>, </a:t>
            </a:r>
            <a:r>
              <a:rPr lang="pl-PL" dirty="0" err="1" smtClean="0"/>
              <a:t>roasted</a:t>
            </a:r>
            <a:r>
              <a:rPr lang="pl-PL" dirty="0" smtClean="0"/>
              <a:t> </a:t>
            </a:r>
            <a:r>
              <a:rPr lang="pl-PL" dirty="0" err="1" smtClean="0"/>
              <a:t>chicken</a:t>
            </a:r>
            <a:r>
              <a:rPr lang="pl-PL" dirty="0" smtClean="0"/>
              <a:t> and </a:t>
            </a:r>
            <a:r>
              <a:rPr lang="pl-PL" dirty="0" err="1" smtClean="0"/>
              <a:t>cuccumber</a:t>
            </a:r>
            <a:r>
              <a:rPr lang="pl-PL" dirty="0" smtClean="0"/>
              <a:t> with </a:t>
            </a:r>
            <a:r>
              <a:rPr lang="pl-PL" dirty="0" err="1" smtClean="0"/>
              <a:t>sour</a:t>
            </a:r>
            <a:r>
              <a:rPr lang="pl-PL" dirty="0" smtClean="0"/>
              <a:t> </a:t>
            </a:r>
            <a:r>
              <a:rPr lang="pl-PL" dirty="0" err="1" smtClean="0"/>
              <a:t>cream</a:t>
            </a:r>
            <a:r>
              <a:rPr lang="pl-PL" dirty="0" smtClean="0"/>
              <a:t> (mizeria)</a:t>
            </a:r>
            <a:endParaRPr lang="en-US" dirty="0"/>
          </a:p>
          <a:p>
            <a:pPr marL="342900" indent="-342900">
              <a:buFont typeface="Courier New" pitchFamily="49" charset="0"/>
              <a:buChar char="o"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79512" y="29469"/>
            <a:ext cx="8964488" cy="1095276"/>
          </a:xfrm>
        </p:spPr>
        <p:txBody>
          <a:bodyPr/>
          <a:lstStyle/>
          <a:p>
            <a:pPr marL="182880" indent="0">
              <a:buNone/>
            </a:pPr>
            <a:r>
              <a:rPr lang="en-US" sz="3300" dirty="0" smtClean="0">
                <a:effectLst/>
              </a:rPr>
              <a:t>Are </a:t>
            </a:r>
            <a:r>
              <a:rPr lang="en-US" sz="3300" dirty="0">
                <a:effectLst/>
              </a:rPr>
              <a:t>there any tastes that you associate with your childhood or your past</a:t>
            </a:r>
            <a:r>
              <a:rPr lang="en-US" sz="3300" dirty="0" smtClean="0">
                <a:effectLst/>
              </a:rPr>
              <a:t>?</a:t>
            </a:r>
            <a:endParaRPr lang="pl-PL" sz="3300" dirty="0"/>
          </a:p>
        </p:txBody>
      </p:sp>
    </p:spTree>
    <p:extLst>
      <p:ext uri="{BB962C8B-B14F-4D97-AF65-F5344CB8AC3E}">
        <p14:creationId xmlns:p14="http://schemas.microsoft.com/office/powerpoint/2010/main" val="9029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856984" cy="6552728"/>
          </a:xfrm>
        </p:spPr>
        <p:txBody>
          <a:bodyPr/>
          <a:lstStyle/>
          <a:p>
            <a:r>
              <a:rPr lang="pl-PL" dirty="0" err="1" smtClean="0"/>
              <a:t>Sweets</a:t>
            </a:r>
            <a:r>
              <a:rPr lang="pl-PL" dirty="0" smtClean="0"/>
              <a:t> and </a:t>
            </a:r>
            <a:r>
              <a:rPr lang="pl-PL" dirty="0" err="1" smtClean="0"/>
              <a:t>chocolates</a:t>
            </a:r>
            <a:endParaRPr lang="pl-PL" dirty="0" smtClean="0"/>
          </a:p>
          <a:p>
            <a:r>
              <a:rPr lang="pl-PL" dirty="0" err="1" smtClean="0"/>
              <a:t>Strawberries</a:t>
            </a:r>
            <a:r>
              <a:rPr lang="pl-PL" dirty="0" smtClean="0"/>
              <a:t> with </a:t>
            </a:r>
            <a:r>
              <a:rPr lang="pl-PL" dirty="0" err="1" smtClean="0"/>
              <a:t>sour</a:t>
            </a:r>
            <a:r>
              <a:rPr lang="pl-PL" dirty="0" smtClean="0"/>
              <a:t> </a:t>
            </a:r>
            <a:r>
              <a:rPr lang="pl-PL" dirty="0" err="1" smtClean="0"/>
              <a:t>cream</a:t>
            </a:r>
            <a:endParaRPr lang="pl-PL" dirty="0" smtClean="0"/>
          </a:p>
          <a:p>
            <a:r>
              <a:rPr lang="pl-PL" dirty="0" err="1" smtClean="0"/>
              <a:t>beetroot</a:t>
            </a:r>
            <a:r>
              <a:rPr lang="pl-PL" dirty="0" smtClean="0"/>
              <a:t> </a:t>
            </a:r>
            <a:r>
              <a:rPr lang="pl-PL" dirty="0"/>
              <a:t>soup</a:t>
            </a:r>
            <a:endParaRPr lang="pl-PL" dirty="0" smtClean="0"/>
          </a:p>
          <a:p>
            <a:r>
              <a:rPr lang="pl-PL" dirty="0" err="1" smtClean="0"/>
              <a:t>Taste</a:t>
            </a:r>
            <a:r>
              <a:rPr lang="pl-PL" dirty="0" smtClean="0"/>
              <a:t> of </a:t>
            </a:r>
            <a:r>
              <a:rPr lang="pl-PL" dirty="0" err="1" smtClean="0"/>
              <a:t>homemade</a:t>
            </a:r>
            <a:r>
              <a:rPr lang="pl-PL" dirty="0" smtClean="0"/>
              <a:t> </a:t>
            </a:r>
            <a:r>
              <a:rPr lang="pl-PL" dirty="0" err="1" smtClean="0"/>
              <a:t>saussages</a:t>
            </a:r>
            <a:endParaRPr lang="pl-PL" dirty="0" smtClean="0"/>
          </a:p>
          <a:p>
            <a:r>
              <a:rPr lang="pl-PL" dirty="0" err="1" smtClean="0"/>
              <a:t>Homemade</a:t>
            </a:r>
            <a:r>
              <a:rPr lang="pl-PL" dirty="0" smtClean="0"/>
              <a:t> </a:t>
            </a:r>
            <a:r>
              <a:rPr lang="pl-PL" dirty="0" err="1" smtClean="0"/>
              <a:t>ice-creams</a:t>
            </a:r>
            <a:r>
              <a:rPr lang="pl-PL" dirty="0" smtClean="0"/>
              <a:t> sold from the car</a:t>
            </a:r>
          </a:p>
          <a:p>
            <a:r>
              <a:rPr lang="pl-PL" dirty="0" err="1" smtClean="0"/>
              <a:t>Apples</a:t>
            </a:r>
            <a:r>
              <a:rPr lang="pl-PL" dirty="0" smtClean="0"/>
              <a:t>, </a:t>
            </a:r>
            <a:r>
              <a:rPr lang="pl-PL" dirty="0" err="1" smtClean="0"/>
              <a:t>cherries</a:t>
            </a:r>
            <a:r>
              <a:rPr lang="pl-PL" dirty="0" smtClean="0"/>
              <a:t> </a:t>
            </a:r>
            <a:r>
              <a:rPr lang="pl-PL" dirty="0" err="1" smtClean="0"/>
              <a:t>without</a:t>
            </a:r>
            <a:r>
              <a:rPr lang="pl-PL" dirty="0" smtClean="0"/>
              <a:t> chemicals from </a:t>
            </a:r>
            <a:r>
              <a:rPr lang="pl-PL" dirty="0" err="1" smtClean="0"/>
              <a:t>which</a:t>
            </a:r>
            <a:r>
              <a:rPr lang="pl-PL" dirty="0" smtClean="0"/>
              <a:t> we </a:t>
            </a:r>
            <a:r>
              <a:rPr lang="pl-PL" dirty="0" err="1" smtClean="0"/>
              <a:t>made</a:t>
            </a:r>
            <a:r>
              <a:rPr lang="pl-PL" dirty="0" smtClean="0"/>
              <a:t> </a:t>
            </a:r>
            <a:r>
              <a:rPr lang="pl-PL" dirty="0" err="1" smtClean="0"/>
              <a:t>very</a:t>
            </a:r>
            <a:r>
              <a:rPr lang="pl-PL" dirty="0" smtClean="0"/>
              <a:t> </a:t>
            </a:r>
            <a:r>
              <a:rPr lang="pl-PL" dirty="0" err="1" smtClean="0"/>
              <a:t>good</a:t>
            </a:r>
            <a:r>
              <a:rPr lang="pl-PL" dirty="0" smtClean="0"/>
              <a:t> </a:t>
            </a:r>
            <a:r>
              <a:rPr lang="pl-PL" dirty="0" err="1" smtClean="0"/>
              <a:t>fruit</a:t>
            </a:r>
            <a:r>
              <a:rPr lang="pl-PL" dirty="0" smtClean="0"/>
              <a:t> soup, </a:t>
            </a:r>
            <a:r>
              <a:rPr lang="pl-PL" dirty="0" err="1" smtClean="0"/>
              <a:t>honey</a:t>
            </a:r>
            <a:r>
              <a:rPr lang="pl-PL" dirty="0" smtClean="0"/>
              <a:t> was </a:t>
            </a:r>
            <a:r>
              <a:rPr lang="pl-PL" dirty="0" err="1" smtClean="0"/>
              <a:t>very</a:t>
            </a:r>
            <a:r>
              <a:rPr lang="pl-PL" dirty="0" smtClean="0"/>
              <a:t> </a:t>
            </a:r>
            <a:r>
              <a:rPr lang="pl-PL" dirty="0" err="1" smtClean="0"/>
              <a:t>good</a:t>
            </a:r>
            <a:r>
              <a:rPr lang="pl-PL" dirty="0" smtClean="0"/>
              <a:t>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sweet</a:t>
            </a:r>
            <a:r>
              <a:rPr lang="pl-PL" dirty="0" smtClean="0"/>
              <a:t> </a:t>
            </a:r>
            <a:r>
              <a:rPr lang="pl-PL" dirty="0" err="1" smtClean="0"/>
              <a:t>than</a:t>
            </a:r>
            <a:r>
              <a:rPr lang="pl-PL" dirty="0" smtClean="0"/>
              <a:t> </a:t>
            </a:r>
            <a:r>
              <a:rPr lang="pl-PL" dirty="0" err="1" smtClean="0"/>
              <a:t>now</a:t>
            </a:r>
            <a:r>
              <a:rPr lang="pl-PL" dirty="0" smtClean="0"/>
              <a:t>,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wa</a:t>
            </a:r>
            <a:r>
              <a:rPr lang="pl-PL" dirty="0" smtClean="0"/>
              <a:t>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tasty</a:t>
            </a:r>
            <a:r>
              <a:rPr lang="pl-PL" dirty="0" smtClean="0"/>
              <a:t> </a:t>
            </a:r>
            <a:r>
              <a:rPr lang="pl-PL" dirty="0" err="1" smtClean="0"/>
              <a:t>because</a:t>
            </a:r>
            <a:r>
              <a:rPr lang="pl-PL" dirty="0" smtClean="0"/>
              <a:t> </a:t>
            </a:r>
            <a:r>
              <a:rPr lang="pl-PL" dirty="0" err="1" smtClean="0"/>
              <a:t>came</a:t>
            </a:r>
            <a:r>
              <a:rPr lang="pl-PL" dirty="0" smtClean="0"/>
              <a:t> from </a:t>
            </a:r>
            <a:r>
              <a:rPr lang="pl-PL" dirty="0" err="1" smtClean="0"/>
              <a:t>fields</a:t>
            </a:r>
            <a:r>
              <a:rPr lang="pl-PL" dirty="0" smtClean="0"/>
              <a:t> </a:t>
            </a:r>
            <a:r>
              <a:rPr lang="pl-PL" dirty="0" err="1" smtClean="0"/>
              <a:t>without</a:t>
            </a:r>
            <a:r>
              <a:rPr lang="pl-PL" dirty="0" smtClean="0"/>
              <a:t> chemicals</a:t>
            </a:r>
          </a:p>
          <a:p>
            <a:r>
              <a:rPr lang="pl-PL" dirty="0" err="1" smtClean="0"/>
              <a:t>Oranges</a:t>
            </a:r>
            <a:r>
              <a:rPr lang="pl-PL" dirty="0" smtClean="0"/>
              <a:t>, </a:t>
            </a:r>
            <a:r>
              <a:rPr lang="pl-PL" dirty="0" err="1" smtClean="0"/>
              <a:t>chewing</a:t>
            </a:r>
            <a:r>
              <a:rPr lang="pl-PL" dirty="0" smtClean="0"/>
              <a:t> gum, </a:t>
            </a:r>
            <a:r>
              <a:rPr lang="pl-PL" dirty="0" err="1" smtClean="0"/>
              <a:t>candy</a:t>
            </a:r>
            <a:r>
              <a:rPr lang="pl-PL" dirty="0" smtClean="0"/>
              <a:t> </a:t>
            </a:r>
            <a:r>
              <a:rPr lang="pl-PL" dirty="0" err="1" smtClean="0"/>
              <a:t>floss</a:t>
            </a:r>
            <a:endParaRPr lang="pl-PL" dirty="0" smtClean="0"/>
          </a:p>
          <a:p>
            <a:r>
              <a:rPr lang="pl-PL" dirty="0" err="1" smtClean="0"/>
              <a:t>Raspberries</a:t>
            </a:r>
            <a:r>
              <a:rPr lang="pl-PL" dirty="0" smtClean="0"/>
              <a:t> – </a:t>
            </a:r>
            <a:r>
              <a:rPr lang="pl-PL" dirty="0" err="1" smtClean="0"/>
              <a:t>now</a:t>
            </a:r>
            <a:r>
              <a:rPr lang="pl-PL" dirty="0" smtClean="0"/>
              <a:t> I love </a:t>
            </a:r>
            <a:r>
              <a:rPr lang="pl-PL" dirty="0" err="1" smtClean="0"/>
              <a:t>it</a:t>
            </a:r>
            <a:r>
              <a:rPr lang="pl-PL" dirty="0" smtClean="0"/>
              <a:t>, </a:t>
            </a:r>
            <a:r>
              <a:rPr lang="pl-PL" dirty="0" err="1" smtClean="0"/>
              <a:t>when</a:t>
            </a:r>
            <a:r>
              <a:rPr lang="pl-PL" dirty="0" smtClean="0"/>
              <a:t> I was </a:t>
            </a:r>
            <a:r>
              <a:rPr lang="pl-PL" dirty="0" err="1" smtClean="0"/>
              <a:t>child</a:t>
            </a:r>
            <a:r>
              <a:rPr lang="pl-PL" dirty="0" smtClean="0"/>
              <a:t> I </a:t>
            </a:r>
            <a:r>
              <a:rPr lang="pl-PL" dirty="0" err="1" smtClean="0"/>
              <a:t>hated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endParaRPr lang="pl-PL" dirty="0" smtClean="0"/>
          </a:p>
          <a:p>
            <a:pPr marL="45720" indent="0">
              <a:buNone/>
            </a:pPr>
            <a:r>
              <a:rPr lang="pl-PL" dirty="0" err="1" smtClean="0"/>
              <a:t>Because</a:t>
            </a:r>
            <a:r>
              <a:rPr lang="pl-PL" dirty="0" smtClean="0"/>
              <a:t> I </a:t>
            </a:r>
            <a:r>
              <a:rPr lang="pl-PL" dirty="0" err="1" smtClean="0"/>
              <a:t>helped</a:t>
            </a:r>
            <a:r>
              <a:rPr lang="pl-PL" dirty="0" smtClean="0"/>
              <a:t> to </a:t>
            </a:r>
            <a:r>
              <a:rPr lang="pl-PL" dirty="0" err="1" smtClean="0"/>
              <a:t>gather</a:t>
            </a:r>
            <a:r>
              <a:rPr lang="pl-PL" dirty="0"/>
              <a:t> </a:t>
            </a:r>
            <a:r>
              <a:rPr lang="pl-PL" dirty="0" err="1" smtClean="0"/>
              <a:t>it</a:t>
            </a:r>
            <a:endParaRPr lang="pl-PL" dirty="0" smtClean="0"/>
          </a:p>
          <a:p>
            <a:pPr marL="45720" indent="0">
              <a:buNone/>
            </a:pPr>
            <a:r>
              <a:rPr lang="pl-PL" dirty="0" err="1" smtClean="0"/>
              <a:t>Cheese</a:t>
            </a:r>
            <a:r>
              <a:rPr lang="pl-PL" dirty="0" smtClean="0"/>
              <a:t> </a:t>
            </a:r>
            <a:r>
              <a:rPr lang="pl-PL" dirty="0" err="1" smtClean="0"/>
              <a:t>cake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1266" name="Picture 2" descr="C:\Users\Ewelina\AppData\Local\Microsoft\Windows\Temporary Internet Files\Content.IE5\H7QXI08Z\MP90043082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507" y="3120771"/>
            <a:ext cx="793074" cy="119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9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728</Words>
  <Application>Microsoft Office PowerPoint</Application>
  <PresentationFormat>Bildschirmpräsentation (4:3)</PresentationFormat>
  <Paragraphs>159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Aerodynamiczny</vt:lpstr>
      <vt:lpstr>Memory Boxes:  a Garden of Reminescence</vt:lpstr>
      <vt:lpstr>PowerPoint-Präsentation</vt:lpstr>
      <vt:lpstr>1. When you think about your childhood what images/ scenes come to your mind?  </vt:lpstr>
      <vt:lpstr>PowerPoint-Präsentation</vt:lpstr>
      <vt:lpstr>2. Which of the things you have touched left the strongest feelings in you?</vt:lpstr>
      <vt:lpstr>PowerPoint-Präsentation</vt:lpstr>
      <vt:lpstr>Do you remember any noises, sounds, music, songs that had a strong influence on you?</vt:lpstr>
      <vt:lpstr>Are there any tastes that you associate with your childhood or your past?</vt:lpstr>
      <vt:lpstr>PowerPoint-Präsentation</vt:lpstr>
      <vt:lpstr>Can you think of any smells that you will never forget?</vt:lpstr>
      <vt:lpstr>Are there any historical events which had an impact on you or somebody close to you?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Ewelina</dc:creator>
  <cp:lastModifiedBy>HSajons</cp:lastModifiedBy>
  <cp:revision>33</cp:revision>
  <dcterms:created xsi:type="dcterms:W3CDTF">2013-05-07T23:25:06Z</dcterms:created>
  <dcterms:modified xsi:type="dcterms:W3CDTF">2014-07-20T18:49:25Z</dcterms:modified>
</cp:coreProperties>
</file>